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2"/>
  </p:notesMasterIdLst>
  <p:sldIdLst>
    <p:sldId id="293" r:id="rId2"/>
    <p:sldId id="257" r:id="rId3"/>
    <p:sldId id="259" r:id="rId4"/>
    <p:sldId id="261" r:id="rId5"/>
    <p:sldId id="258" r:id="rId6"/>
    <p:sldId id="260" r:id="rId7"/>
    <p:sldId id="282" r:id="rId8"/>
    <p:sldId id="286" r:id="rId9"/>
    <p:sldId id="266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51931D86-CA83-435A-9DA8-88F881DC20FD}">
          <p14:sldIdLst>
            <p14:sldId id="293"/>
            <p14:sldId id="257"/>
            <p14:sldId id="259"/>
            <p14:sldId id="261"/>
            <p14:sldId id="258"/>
            <p14:sldId id="260"/>
            <p14:sldId id="282"/>
            <p14:sldId id="286"/>
            <p14:sldId id="266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B3067-CD00-4554-95A6-BA80D48C0EF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651DD-CABA-4217-ADA4-44E05807F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07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AEA6-7FA2-4A18-9A0B-4B45C8D1085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FC0C-A847-47C3-9418-FF0FF0FA72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58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AEA6-7FA2-4A18-9A0B-4B45C8D1085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FC0C-A847-47C3-9418-FF0FF0FA72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92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AEA6-7FA2-4A18-9A0B-4B45C8D1085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FC0C-A847-47C3-9418-FF0FF0FA72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23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AEA6-7FA2-4A18-9A0B-4B45C8D1085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FC0C-A847-47C3-9418-FF0FF0FA72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04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AEA6-7FA2-4A18-9A0B-4B45C8D1085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FC0C-A847-47C3-9418-FF0FF0FA72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93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AEA6-7FA2-4A18-9A0B-4B45C8D1085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FC0C-A847-47C3-9418-FF0FF0FA72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48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AEA6-7FA2-4A18-9A0B-4B45C8D1085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FC0C-A847-47C3-9418-FF0FF0FA72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47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AEA6-7FA2-4A18-9A0B-4B45C8D1085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FC0C-A847-47C3-9418-FF0FF0FA72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28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AEA6-7FA2-4A18-9A0B-4B45C8D1085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FC0C-A847-47C3-9418-FF0FF0FA72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1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AEA6-7FA2-4A18-9A0B-4B45C8D1085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FC0C-A847-47C3-9418-FF0FF0FA72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35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AEA6-7FA2-4A18-9A0B-4B45C8D1085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FC0C-A847-47C3-9418-FF0FF0FA72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21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5AEA6-7FA2-4A18-9A0B-4B45C8D1085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8FC0C-A847-47C3-9418-FF0FF0FA72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25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332656"/>
            <a:ext cx="8963369" cy="6336704"/>
          </a:xfrm>
        </p:spPr>
      </p:pic>
    </p:spTree>
    <p:extLst>
      <p:ext uri="{BB962C8B-B14F-4D97-AF65-F5344CB8AC3E}">
        <p14:creationId xmlns:p14="http://schemas.microsoft.com/office/powerpoint/2010/main" xmlns="" val="69958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346" y="1700808"/>
            <a:ext cx="6696745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помощью какого предмета казаки выражали одобрение при выборе войскового атамана?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8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teacher\Рабочий стол\aa5aa9b1d56cfaa0bfcc3c1325b20f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9488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37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teacher\Рабочий стол\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067" y="1152079"/>
            <a:ext cx="709410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eacher\Рабочий стол\622f97f91c-043214ae9b715872d4a31909ba7cf7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401" y="1052736"/>
            <a:ext cx="7243305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88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acher\Рабочий стол\PDF_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4871" y="4293096"/>
            <a:ext cx="3574240" cy="15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teacher\Рабочий стол\barcode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559" y="1412776"/>
            <a:ext cx="3187452" cy="159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teacher\Рабочий стол\c88c53b886772040638afc82fd597cb0_i-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38627"/>
            <a:ext cx="2148612" cy="215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3390893"/>
            <a:ext cx="1080120" cy="667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38560" y="3237531"/>
            <a:ext cx="6611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2129" y="5076241"/>
            <a:ext cx="647162" cy="752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81764" y="3237531"/>
            <a:ext cx="437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9291" y="2967335"/>
            <a:ext cx="519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2129" y="4945879"/>
            <a:ext cx="6471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5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teacher\Рабочий стол\IMG_660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11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824845"/>
            <a:ext cx="532859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дословно переводится слово ПРЕЗИДЕНТ</a:t>
            </a:r>
          </a:p>
          <a:p>
            <a:pPr algn="ctr"/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712879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какой целью по улицам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Древних Афин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ходили служащие с плеткой, обмоченной в красной краске?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6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346" y="1700808"/>
            <a:ext cx="669674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переводе с латинского это слово, относящееся к выборному лицу, означает «предназначенный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 Назовите это слово.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7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57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sch-10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chernova</cp:lastModifiedBy>
  <cp:revision>22</cp:revision>
  <dcterms:created xsi:type="dcterms:W3CDTF">2017-12-06T03:16:29Z</dcterms:created>
  <dcterms:modified xsi:type="dcterms:W3CDTF">2018-03-22T06:35:39Z</dcterms:modified>
</cp:coreProperties>
</file>