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90" r:id="rId4"/>
    <p:sldId id="291" r:id="rId5"/>
    <p:sldId id="292" r:id="rId6"/>
    <p:sldId id="293" r:id="rId7"/>
    <p:sldId id="285" r:id="rId8"/>
    <p:sldId id="286" r:id="rId9"/>
    <p:sldId id="287" r:id="rId10"/>
    <p:sldId id="289" r:id="rId11"/>
    <p:sldId id="288" r:id="rId12"/>
    <p:sldId id="264" r:id="rId13"/>
    <p:sldId id="257" r:id="rId14"/>
    <p:sldId id="258" r:id="rId15"/>
    <p:sldId id="267" r:id="rId16"/>
    <p:sldId id="294" r:id="rId17"/>
    <p:sldId id="295" r:id="rId18"/>
    <p:sldId id="296" r:id="rId19"/>
    <p:sldId id="278" r:id="rId20"/>
    <p:sldId id="297" r:id="rId21"/>
    <p:sldId id="298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53" autoAdjust="0"/>
    <p:restoredTop sz="94660"/>
  </p:normalViewPr>
  <p:slideViewPr>
    <p:cSldViewPr>
      <p:cViewPr varScale="1">
        <p:scale>
          <a:sx n="103" d="100"/>
          <a:sy n="103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8305800" cy="2362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Проблемы правового регулирования информационного обеспечения выборов</a:t>
            </a:r>
            <a:endParaRPr lang="ru-RU" sz="40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4495800"/>
            <a:ext cx="8077200" cy="20574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Дубровина Юлия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149352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Важным недостатком на данный момент выступает несбалансированное правовое регулирование деятельности СМИ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http://mediasat.info/wp-content/uploads/2015/06/mass-media-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0"/>
            <a:ext cx="7543800" cy="431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1524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Одной из проблем информационного обеспечения выборов является отсутствие законодательного регулирования политической рекламы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http://perkol.com.ua/wp-content/uploads/2015/02/Politicheskaya-reklama-e14244278518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86000"/>
            <a:ext cx="64770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27432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Одна из основных функций политической рекламы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информационная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Одна из задач, стоящих перед ней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оповещение, ознакомление аудитории с политической акцией, кандидатом, партией, их взглядами, предложениями, преимуществами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movp.ru/media/cache/c6/22/05/28/9a/c7/c62205289ac7067a61d6a238356a97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352800"/>
            <a:ext cx="6553200" cy="32194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Проект «Этического кодекса политической рекламы»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 кодексе отражается современное понимание сущности политической рекламы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средства обмена информацией между субъектами политической деятельности и обществом»;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«распространение в СМИ сведений об участниках политического процесса, признаваемых в качестве рекламы федеральным законодательством, с целью формирования общественного мнения в пользу участников политического процесса»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8508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Постановление Центризбиркома РФ от 20.09.1995 № 18/149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8912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политическая реклама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распространение сведений (объявления, призывы,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видеоаудиоролики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т.п.) участниками избирательного процесса через СМИ об избирательных объединениях, избирательных блоках, кандидатах в депутаты с использованием средств и приемов, отличающих рекламные материалы от других видов и жанров информации (преобладание эмоционального воздействия над смысловым, броскость, лаконизм, подчеркивание доминантного достоинства рекламируемого объекта) и признаваемых в качестве признаков рекламы федеральным законодательством и практикой СМИ, с целью формирования общественного мнения в пользу избирательных объединений, избирательных блоков, кандидатов в депутаты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4102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Законодатель намеренно не использует политическую рекламу в качестве средства политической борьбы, так же нет и нормы, прямо запрещающей ее использование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мнению О.В.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Булгак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этому могло послужить несколько причин.: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 – первых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это этические соображения в виду скандального опыта российской  политической рекламы в период становления в России свободных выборов. 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 – вторых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политическая реклама может считаться попросту лишней среди указанных в законе способов проведения предвыборной агитации, так как по своей сути копирует некоторые их них. 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-  третьих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одной из причин могло стать возможное регламентирование политической рекламы в отдельном нормативно – правовом акте (Комитет по информационной политике и Государственной Думы Федерального Собрания Российской Федерации уже много лет готовит проект федерального закона «О политической рекламе».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Новизна работы находит непосредственное выражение в ряде актуальных положений, разработанных автором: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Политическая реклама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это  распространение информации о кандидатах в депутаты, избирательных объединениях, избирательных блоках субъектами политической деятельности любым способом, в любой форме и с использованием любых средств, с целью формирования общественного мнения в пользу избирательных блоков, объединений, кандидатов в депутаты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Предвыборная агитация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деятельность, осуществляемая в период избирательной кампании и имеющая целью побудить или побуждающая избирателей к голосованию за кандидата, кандидатов, список, списки кандидатов или против него (них)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действующем избирательном законодательстве система правовых норм, не позволяет выявить легальные методы и формы проведения предвыборной агитации для граждан РФ из чего следует необходимость детального закрепления в отдельной статье ФЗ «Об основных гарантиях избирательных прав…» права граждан на проведение предвыборной агитации </a:t>
            </a:r>
          </a:p>
          <a:p>
            <a:pPr lvl="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Информирование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это деятельность органов государственной власти, органов местного самоуправления, комиссий, организаций, осуществляющих выпуск средств массовой информации, редакций сетевых изданий, физических и юридических лиц по распространению объективной, достоверной, не нарушающей равенство кандидатов, избирательных объединений, не содержащей признаков предвыборной агитации информации, осуществляемая в установленные законом сроки и порядке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Предлагаются критерии разграничения информирования и предвыборной агитации: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срокам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(предвыборная агитация, агитация по вопросам референдума на каналах организаций телерадиовещания, в периодических печатных изданиях и в сетевых изданиях проводится в период, который начинается за 28 дней до дня голосования и прекращается в ноль часов по местному времени дня, предшествующего дню голосования), </a:t>
            </a:r>
          </a:p>
          <a:p>
            <a:pPr lvl="0"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содержанию деятельности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(предвыборная агитация отличается субъективным содержанием), по финансированию (предвыборная агитация осуществляется за счет избирательного фонда), </a:t>
            </a:r>
          </a:p>
          <a:p>
            <a:pPr lvl="0"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требованиям к распространяемой информации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(информирование должно содержать достоверную, объективную информацию, не нарушающую равенство кандидатов, списков кандидатов, избирательных объединений)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 со стрелкой вниз 4"/>
          <p:cNvSpPr/>
          <p:nvPr/>
        </p:nvSpPr>
        <p:spPr>
          <a:xfrm>
            <a:off x="304800" y="533400"/>
            <a:ext cx="8610600" cy="3276600"/>
          </a:xfrm>
          <a:prstGeom prst="down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6. Политическая реклама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это  распространение информации о кандидатах в депутаты, избирательных объединениях, избирательных блоках субъектами политической деятельности любым способом, в любой форме и с использованием любых средств, с целью формирования общественного мнения в пользу избирательных блоков, объединений, кандидатов в депутаты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" y="3962400"/>
            <a:ext cx="8229600" cy="259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Федеральный закон 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«О политической рекламе»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1752600"/>
          </a:xfrm>
        </p:spPr>
        <p:txBody>
          <a:bodyPr>
            <a:normAutofit fontScale="925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 выборах воплощается высшая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властеобразующая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воля народа, от них дается главный импульс формированию всей исполнительной и судебной власти на федеральном уровне»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ugranow.ru/wp-content/uploads/2018/03/regnum_picture_1476028921172536_nor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362200"/>
            <a:ext cx="6920534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Предлагается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закрепление в ст. 33 Федерального закона «Об основных гарантиях избирательных прав и права на участие в референдуме граждан Российской Федерации» обязанность кандидатов представлять свою предвыборную  программу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Предварительное голосование как усиленный процесс обмена информацией между избирателями и потенциальными кандидатами выступает эффективным средством информирования избирателей, позволяющим сделать осознанный выбор при голосовании, в связи с чем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предлагаем закрепить обязательную процедуру праймериз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Предлагается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внесение изменений в Федеральный закон «О выборах депутатов Государственной Думы Федерального Собрания Российской Федерации», а именно установление более четких сроков начала агитационной деятельности в целях искоренения правонарушений и преждевременного начала предвыборной агитации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10.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Предлагается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внесение дополнений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1.2. п.1 ч.1 ст. 30 ФЗ № 67, а именно указать возможность предоставления журналистом не только трудового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гражданско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правового договора, но и договора, заключенного с издательским домом, холдингом, а также срочного трудового договора в этом случае не учитывать двухмесячный срок со дня заключения договора и до дня официального опубликования (публикации) решения о назначении выборов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4800600" cy="5867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Проблемам избирательного права и процесса посвящены работы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С. 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Авакьяна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В. П. Горбунова, С. Е.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Заславского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З. М. Зотовой, A. В. Иванченко, А. И. Кима, Г. Е. Андреевой, С. А. Белова, Л. 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Нудненко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А. Е. Постникова, И. А. Старостиной, Б. А. Страшуна, А. А. Фомина, О. 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Чепунова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С. 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Шапиева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Б. 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Эбзеева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C. 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Юсова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С. В. Большакова, И. Б. Борисова, Ю. А. Веденеева, А. 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Вешнякова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других.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Непосредственно на вопросы информационного обеспечения обращали свое внимание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Ю. С. Белоус, Р. 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Биктагиров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Т. В. Нечипоренко, З. Х.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Собалирова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В. 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Шуленин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В. П. Журавлёв, В. Д.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Мостовщикова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clipart-library.com/images/kTMKo56z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685800"/>
            <a:ext cx="4030695" cy="5943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25908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Основная цель работы состоит в том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чтобы на основе Конституции РФ, современного российского конституционного, избирательного законодательства, правовых решений Конституционного Суда Российской Федерации по вопросам правового регулирования информационного обеспечения выборов, а также анализа практики проведения избирательных кампаний сформулировать предложения по совершенствованию российского избирательного законодательства</a:t>
            </a:r>
          </a:p>
          <a:p>
            <a:endParaRPr lang="ru-RU" dirty="0"/>
          </a:p>
        </p:txBody>
      </p:sp>
      <p:pic>
        <p:nvPicPr>
          <p:cNvPr id="43010" name="Picture 2" descr="http://internet-baret.ru/_bd/10/60934330.png"/>
          <p:cNvPicPr>
            <a:picLocks noChangeAspect="1" noChangeArrowheads="1"/>
          </p:cNvPicPr>
          <p:nvPr/>
        </p:nvPicPr>
        <p:blipFill>
          <a:blip r:embed="rId2" cstate="print"/>
          <a:srcRect r="4000" b="4000"/>
          <a:stretch>
            <a:fillRect/>
          </a:stretch>
        </p:blipFill>
        <p:spPr bwMode="auto">
          <a:xfrm>
            <a:off x="2286000" y="2895600"/>
            <a:ext cx="4572000" cy="3733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8600"/>
            <a:ext cx="4876800" cy="6477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Для достижения поставленной цели исследования необходимо решение следующих задач: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Исследовать гарантии прав граждан на получение и распространение информации о выборах.</a:t>
            </a:r>
          </a:p>
          <a:p>
            <a:pPr lvl="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Проанализировать правовое регулирование информационного обеспечения выборов.</a:t>
            </a:r>
          </a:p>
          <a:p>
            <a:pPr lvl="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Раскрыть значение информирования о выборах как неотъемлемого элемента  реализации избирательных прав граждан.</a:t>
            </a:r>
          </a:p>
          <a:p>
            <a:pPr lvl="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Определить значение предвыборной агитации для реализации избирательных прав граждан.</a:t>
            </a:r>
          </a:p>
          <a:p>
            <a:pPr lvl="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Выявить проблемы правового регулирования информационного обеспечения выборов и разработать предложения по совершенствованию избирательного законодательства для повышения уровня гарантий избирательных прав граждан</a:t>
            </a:r>
          </a:p>
          <a:p>
            <a:endParaRPr lang="ru-RU" sz="1800" dirty="0"/>
          </a:p>
        </p:txBody>
      </p:sp>
      <p:pic>
        <p:nvPicPr>
          <p:cNvPr id="44034" name="Picture 2" descr="https://diplomov.by/uploads/123pl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28600"/>
            <a:ext cx="4267200" cy="6477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низ 5"/>
          <p:cNvSpPr/>
          <p:nvPr/>
        </p:nvSpPr>
        <p:spPr>
          <a:xfrm>
            <a:off x="762000" y="609600"/>
            <a:ext cx="7696200" cy="23622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Научая новизна исследования состоит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том,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3400" y="3048000"/>
            <a:ext cx="8153400" cy="3505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результате проведенного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многоаспектного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исследования автором разработаны определения «информирование избирателей», «политическая реклама», предложены критерии разграничения информирования и предвыборной агитации, разработан проект Федерального закона «О политической рекламе», а также сформулированы предложения по совершенствованию действующего избирательного законодательства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228600"/>
            <a:ext cx="8229600" cy="2819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Информирование и предвыборная агитация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занимают центральное место в российском избирательном процессе, это связано с тем, что информационная часть избирательного процесса – самая экспрессивная  и политизированная, включающая в себя возможности для применения разного рода «черных технологий», в том числе с целью управления общественным мнением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http://xn--90abbh4almacbfls5k1a2c.xn--p1ai/wp-content/uploads/2016/07/d54be1967d4722923cdc56d02ef173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124200"/>
            <a:ext cx="6096000" cy="33900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126492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настоящее время законодатель не дает ясных и четких критериев разграничения  информирования и предвыборной агитации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http://img-fotki.yandex.ru/get/64827/258024306.299/0_1283f7_6e9e5906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09800"/>
            <a:ext cx="70104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1143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Еще одной важной проблемой является отсутствие должного правового регулирования процедуры проведения предварительного голосования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http://www.vao-mos.info/wp-content/uploads/2017/05/prajmeri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05000"/>
            <a:ext cx="7315200" cy="4648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151</TotalTime>
  <Words>1333</Words>
  <Application>Microsoft Office PowerPoint</Application>
  <PresentationFormat>Экран (4:3)</PresentationFormat>
  <Paragraphs>48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Проблемы правового регулирования информационного обеспечения выборов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Проект «Этического кодекса политической рекламы»</vt:lpstr>
      <vt:lpstr>Постановление Центризбиркома РФ от 20.09.1995 № 18/149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правового регулирования политической рекламы</dc:title>
  <dc:creator>Дубровина Юлия</dc:creator>
  <cp:lastModifiedBy>frolenkova</cp:lastModifiedBy>
  <cp:revision>23</cp:revision>
  <dcterms:created xsi:type="dcterms:W3CDTF">2017-11-08T13:43:22Z</dcterms:created>
  <dcterms:modified xsi:type="dcterms:W3CDTF">2018-07-27T08:01:55Z</dcterms:modified>
</cp:coreProperties>
</file>