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703" r:id="rId1"/>
    <p:sldMasterId id="2147483789" r:id="rId2"/>
    <p:sldMasterId id="2147483801" r:id="rId3"/>
    <p:sldMasterId id="2147483814" r:id="rId4"/>
  </p:sldMasterIdLst>
  <p:notesMasterIdLst>
    <p:notesMasterId r:id="rId17"/>
  </p:notesMasterIdLst>
  <p:handoutMasterIdLst>
    <p:handoutMasterId r:id="rId18"/>
  </p:handoutMasterIdLst>
  <p:sldIdLst>
    <p:sldId id="1728" r:id="rId5"/>
    <p:sldId id="1754" r:id="rId6"/>
    <p:sldId id="1735" r:id="rId7"/>
    <p:sldId id="1760" r:id="rId8"/>
    <p:sldId id="1755" r:id="rId9"/>
    <p:sldId id="1759" r:id="rId10"/>
    <p:sldId id="1745" r:id="rId11"/>
    <p:sldId id="1747" r:id="rId12"/>
    <p:sldId id="1748" r:id="rId13"/>
    <p:sldId id="1757" r:id="rId14"/>
    <p:sldId id="1752" r:id="rId15"/>
    <p:sldId id="1753" r:id="rId16"/>
  </p:sldIdLst>
  <p:sldSz cx="5759450" cy="3240088"/>
  <p:notesSz cx="6797675" cy="9928225"/>
  <p:embeddedFontLst>
    <p:embeddedFont>
      <p:font typeface="Liberation Serif" pitchFamily="18" charset="0"/>
      <p:regular r:id="rId19"/>
      <p:bold r:id="rId20"/>
      <p:italic r:id="rId21"/>
      <p:bold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Franklin Gothic Book" pitchFamily="34" charset="0"/>
      <p:regular r:id="rId27"/>
      <p:italic r:id="rId28"/>
    </p:embeddedFont>
    <p:embeddedFont>
      <p:font typeface="Palatino Linotype" pitchFamily="18" charset="0"/>
      <p:regular r:id="rId29"/>
      <p:bold r:id="rId30"/>
      <p:italic r:id="rId31"/>
      <p:boldItalic r:id="rId32"/>
    </p:embeddedFont>
    <p:embeddedFont>
      <p:font typeface="Century Gothic" pitchFamily="34" charset="0"/>
      <p:regular r:id="rId33"/>
      <p:bold r:id="rId34"/>
      <p:italic r:id="rId35"/>
      <p:boldItalic r:id="rId36"/>
    </p:embeddedFont>
    <p:embeddedFont>
      <p:font typeface="Trebuchet MS" pitchFamily="34" charset="0"/>
      <p:regular r:id="rId37"/>
      <p:bold r:id="rId38"/>
      <p:italic r:id="rId39"/>
      <p:boldItalic r:id="rId40"/>
    </p:embeddedFont>
    <p:embeddedFont>
      <p:font typeface="Rockwell" pitchFamily="18" charset="0"/>
      <p:regular r:id="rId41"/>
      <p:bold r:id="rId42"/>
      <p:italic r:id="rId43"/>
      <p:boldItalic r:id="rId44"/>
    </p:embeddedFont>
    <p:embeddedFont>
      <p:font typeface="Impact" pitchFamily="34" charset="0"/>
      <p:regular r:id="rId45"/>
    </p:embeddedFont>
    <p:embeddedFont>
      <p:font typeface="Cambria" pitchFamily="18" charset="0"/>
      <p:regular r:id="rId46"/>
      <p:bold r:id="rId47"/>
      <p:italic r:id="rId48"/>
      <p:boldItalic r:id="rId49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57175" indent="20002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14350" indent="40005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771525" indent="60007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028700" indent="8001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24569B"/>
    <a:srgbClr val="37A666"/>
    <a:srgbClr val="00B0F0"/>
    <a:srgbClr val="8DA7C5"/>
    <a:srgbClr val="B3EBFF"/>
    <a:srgbClr val="3777BE"/>
    <a:srgbClr val="006CB5"/>
    <a:srgbClr val="69D8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773" autoAdjust="0"/>
  </p:normalViewPr>
  <p:slideViewPr>
    <p:cSldViewPr>
      <p:cViewPr varScale="1">
        <p:scale>
          <a:sx n="265" d="100"/>
          <a:sy n="265" d="100"/>
        </p:scale>
        <p:origin x="-288" y="-96"/>
      </p:cViewPr>
      <p:guideLst>
        <p:guide orient="horz" pos="1021"/>
        <p:guide pos="18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2130" y="-102"/>
      </p:cViewPr>
      <p:guideLst>
        <p:guide orient="horz" pos="3127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font" Target="fonts/font29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font" Target="fonts/font27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openxmlformats.org/officeDocument/2006/relationships/font" Target="fonts/font31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font" Target="fonts/font26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font" Target="fonts/font25.fntdata"/><Relationship Id="rId48" Type="http://schemas.openxmlformats.org/officeDocument/2006/relationships/font" Target="fonts/font30.fntdata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200" b="0" i="0" u="none" strike="noStrike" kern="1200" spc="0" baseline="0">
                <a:ln>
                  <a:solidFill>
                    <a:srgbClr val="24569B"/>
                  </a:solidFill>
                </a:ln>
                <a:solidFill>
                  <a:srgbClr val="2456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defRPr>
            </a:pPr>
            <a:r>
              <a:rPr lang="ru-RU" sz="1200" dirty="0">
                <a:ln>
                  <a:solidFill>
                    <a:srgbClr val="24569B"/>
                  </a:solidFill>
                </a:ln>
                <a:solidFill>
                  <a:srgbClr val="24569B"/>
                </a:solidFill>
                <a:effectLst/>
                <a:latin typeface="+mj-lt"/>
                <a:cs typeface="Calibri" panose="020F0502020204030204" pitchFamily="34" charset="0"/>
              </a:rPr>
              <a:t>Охват </a:t>
            </a:r>
            <a:r>
              <a:rPr lang="ru-RU" sz="1200" b="0" dirty="0">
                <a:ln>
                  <a:solidFill>
                    <a:srgbClr val="24569B"/>
                  </a:solidFill>
                </a:ln>
                <a:solidFill>
                  <a:srgbClr val="24569B"/>
                </a:solidFill>
                <a:effectLst/>
                <a:latin typeface="+mj-lt"/>
                <a:cs typeface="Calibri" panose="020F0502020204030204" pitchFamily="34" charset="0"/>
              </a:rPr>
              <a:t>участников</a:t>
            </a:r>
          </a:p>
        </c:rich>
      </c:tx>
      <c:layout>
        <c:manualLayout>
          <c:xMode val="edge"/>
          <c:yMode val="edge"/>
          <c:x val="0.29479976783208495"/>
          <c:y val="2.9786754979313452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2914593660383689"/>
          <c:y val="0.24291978215796878"/>
          <c:w val="0.81793233884592531"/>
          <c:h val="0.49391541030668668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</c:v>
                </c:pt>
              </c:strCache>
            </c:strRef>
          </c:tx>
          <c:spPr>
            <a:ln w="28575" cap="rnd">
              <a:solidFill>
                <a:srgbClr val="24569B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1026602468144955"/>
                  <c:y val="-9.227795967764634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en-US" sz="1200" b="0" i="0" u="none" strike="noStrike" kern="1200" baseline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30 000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6C6-416C-9A96-2888C9D4094D}"/>
                </c:ext>
              </c:extLst>
            </c:dLbl>
            <c:dLbl>
              <c:idx val="1"/>
              <c:layout>
                <c:manualLayout>
                  <c:x val="-9.5124980726740929E-2"/>
                  <c:y val="-6.164879324197231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50" b="0" i="0" u="none" strike="noStrike" kern="1200" baseline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en-US" sz="1200" b="0" i="0" u="none" strike="noStrike" kern="1200" baseline="0" dirty="0" smtClean="0">
                        <a:ln>
                          <a:noFill/>
                        </a:ln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65 000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6C6-416C-9A96-2888C9D409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Показатели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30000</c:v>
                </c:pt>
                <c:pt idx="1">
                  <c:v>65000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C6-416C-9A96-2888C9D4094D}"/>
            </c:ext>
          </c:extLst>
        </c:ser>
        <c:dropLines>
          <c:spPr>
            <a:ln w="19050" cap="flat" cmpd="sng" algn="ctr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24569B"/>
                  </a:gs>
                  <a:gs pos="83000">
                    <a:srgbClr val="24569B"/>
                  </a:gs>
                  <a:gs pos="100000">
                    <a:srgbClr val="24569B"/>
                  </a:gs>
                </a:gsLst>
                <a:lin ang="16200000" scaled="1"/>
                <a:tileRect/>
              </a:gra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</c:dropLines>
        <c:marker val="1"/>
        <c:axId val="100479744"/>
        <c:axId val="100481280"/>
      </c:lineChart>
      <c:catAx>
        <c:axId val="1004797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100481280"/>
        <c:crosses val="autoZero"/>
        <c:lblAlgn val="ctr"/>
        <c:lblOffset val="100"/>
      </c:catAx>
      <c:valAx>
        <c:axId val="1004812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tickLblPos val="none"/>
        <c:crossAx val="100479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sz="1050">
          <a:latin typeface="Century Gothic" panose="020B0502020202020204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0" i="0" u="none" strike="noStrike" kern="1200" spc="0" baseline="0">
                <a:ln>
                  <a:solidFill>
                    <a:srgbClr val="24569B"/>
                  </a:solidFill>
                </a:ln>
                <a:solidFill>
                  <a:srgbClr val="2456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defRPr>
            </a:pPr>
            <a:r>
              <a:rPr lang="ru-RU" sz="1200" b="0" dirty="0">
                <a:ln>
                  <a:solidFill>
                    <a:srgbClr val="24569B"/>
                  </a:solidFill>
                </a:ln>
                <a:solidFill>
                  <a:srgbClr val="24569B"/>
                </a:solidFill>
                <a:effectLst/>
                <a:latin typeface="+mj-lt"/>
                <a:cs typeface="Calibri" panose="020F0502020204030204" pitchFamily="34" charset="0"/>
              </a:rPr>
              <a:t>Количество мероприятий</a:t>
            </a:r>
          </a:p>
        </c:rich>
      </c:tx>
      <c:layout>
        <c:manualLayout>
          <c:xMode val="edge"/>
          <c:yMode val="edge"/>
          <c:x val="0.17955050324115468"/>
          <c:y val="0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2914593660383689"/>
          <c:y val="0.22802642126827713"/>
          <c:w val="0.81793233884592531"/>
          <c:h val="0.50880865207465165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мероприятий</c:v>
                </c:pt>
              </c:strCache>
            </c:strRef>
          </c:tx>
          <c:spPr>
            <a:ln w="28575" cap="rnd">
              <a:solidFill>
                <a:srgbClr val="37A666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9.0602319678604215E-2"/>
                  <c:y val="-6.9937728557601386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BCD-4597-9A25-0CC4C12BF4A5}"/>
                </c:ext>
              </c:extLst>
            </c:dLbl>
            <c:dLbl>
              <c:idx val="1"/>
              <c:layout>
                <c:manualLayout>
                  <c:x val="-9.5124980726740901E-2"/>
                  <c:y val="-6.164879324197231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90</a:t>
                    </a:r>
                    <a:endParaRPr lang="ru-RU" dirty="0"/>
                  </a:p>
                </c:rich>
              </c:tx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BCD-4597-9A25-0CC4C12BF4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Показатели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</c:v>
                </c:pt>
                <c:pt idx="1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BCD-4597-9A25-0CC4C12BF4A5}"/>
            </c:ext>
          </c:extLst>
        </c:ser>
        <c:dropLines>
          <c:spPr>
            <a:ln w="19050" cap="flat" cmpd="sng" algn="ctr">
              <a:gradFill flip="none" rotWithShape="1">
                <a:gsLst>
                  <a:gs pos="0">
                    <a:schemeClr val="accent1">
                      <a:lumMod val="6000"/>
                      <a:lumOff val="94000"/>
                    </a:schemeClr>
                  </a:gs>
                  <a:gs pos="74000">
                    <a:srgbClr val="37A666"/>
                  </a:gs>
                  <a:gs pos="83000">
                    <a:srgbClr val="37A666"/>
                  </a:gs>
                  <a:gs pos="100000">
                    <a:srgbClr val="37A666"/>
                  </a:gs>
                </a:gsLst>
                <a:lin ang="16200000" scaled="1"/>
                <a:tileRect/>
              </a:gra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</c:dropLines>
        <c:marker val="1"/>
        <c:axId val="182420224"/>
        <c:axId val="182421760"/>
      </c:lineChart>
      <c:catAx>
        <c:axId val="18242022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182421760"/>
        <c:crosses val="autoZero"/>
        <c:lblAlgn val="ctr"/>
        <c:lblOffset val="100"/>
      </c:catAx>
      <c:valAx>
        <c:axId val="1824217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8242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sz="1200">
          <a:latin typeface="Century Gothic" panose="020B0502020202020204" pitchFamily="34" charset="0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подписчиков</c:v>
                </c:pt>
              </c:strCache>
            </c:strRef>
          </c:tx>
          <c:spPr>
            <a:solidFill>
              <a:srgbClr val="337EA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spPr>
              <a:solidFill>
                <a:srgbClr val="EF742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FC78-4FED-9503-85B2C3FB69BD}"/>
              </c:ext>
            </c:extLst>
          </c:dPt>
          <c:dPt>
            <c:idx val="1"/>
            <c:spPr>
              <a:solidFill>
                <a:srgbClr val="34BCC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C78-4FED-9503-85B2C3FB69BD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1</a:t>
                    </a:r>
                    <a:r>
                      <a:rPr lang="ru-RU" dirty="0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dirty="0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543</a:t>
                    </a:r>
                    <a:endParaRPr lang="en-US" dirty="0"/>
                  </a:p>
                </c:rich>
              </c:tx>
              <c:dLblPos val="in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2</a:t>
                    </a:r>
                    <a:r>
                      <a:rPr lang="ru-RU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072</a:t>
                    </a:r>
                    <a:endParaRPr lang="en-US"/>
                  </a:p>
                </c:rich>
              </c:tx>
              <c:dLblPos val="in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2</a:t>
                    </a:r>
                    <a:r>
                      <a:rPr lang="ru-RU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</a:t>
                    </a:r>
                    <a:r>
                      <a:rPr lang="en-US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948</a:t>
                    </a:r>
                    <a:endParaRPr lang="en-US"/>
                  </a:p>
                </c:rich>
              </c:tx>
              <c:dLblPos val="inEnd"/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in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Свердловская область</c:v>
                </c:pt>
                <c:pt idx="1">
                  <c:v>Челябинская область</c:v>
                </c:pt>
                <c:pt idx="2">
                  <c:v>Ленинградская область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1543</c:v>
                </c:pt>
                <c:pt idx="1">
                  <c:v>2072</c:v>
                </c:pt>
                <c:pt idx="2">
                  <c:v>2948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78-4FED-9503-85B2C3FB69BD}"/>
            </c:ext>
          </c:extLst>
        </c:ser>
        <c:dLbls>
          <c:showVal val="1"/>
        </c:dLbls>
        <c:gapWidth val="182"/>
        <c:axId val="182765056"/>
        <c:axId val="182766592"/>
      </c:barChart>
      <c:catAx>
        <c:axId val="18276505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10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182766592"/>
        <c:crosses val="autoZero"/>
        <c:auto val="1"/>
        <c:lblAlgn val="ctr"/>
        <c:lblOffset val="100"/>
      </c:catAx>
      <c:valAx>
        <c:axId val="182766592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tickLblPos val="none"/>
        <c:crossAx val="18276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050">
          <a:latin typeface="Century Gothic" panose="020B0502020202020204" pitchFamily="34" charset="0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cap="none" spc="0" baseline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n-ea"/>
                <a:cs typeface="Calibri" panose="020F0502020204030204" pitchFamily="34" charset="0"/>
              </a:defRPr>
            </a:pPr>
            <a:r>
              <a:rPr lang="ru-RU" sz="1000" b="0" cap="none" spc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Динамика роста подписчиков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2914593660383689"/>
          <c:y val="0.22802642126827713"/>
          <c:w val="0.81793233884592531"/>
          <c:h val="0.50880865207465165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</c:v>
                </c:pt>
              </c:strCache>
            </c:strRef>
          </c:tx>
          <c:spPr>
            <a:ln w="28575" cap="rnd">
              <a:solidFill>
                <a:srgbClr val="24569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0602319678604215E-2"/>
                  <c:y val="-6.9937728557601386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6</a:t>
                    </a:r>
                    <a:r>
                      <a:rPr lang="ru-RU" dirty="0" smtClean="0"/>
                      <a:t>80</a:t>
                    </a:r>
                    <a:endParaRPr lang="en-US" dirty="0"/>
                  </a:p>
                </c:rich>
              </c:tx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6C6-416C-9A96-2888C9D4094D}"/>
                </c:ext>
              </c:extLst>
            </c:dLbl>
            <c:dLbl>
              <c:idx val="1"/>
              <c:layout>
                <c:manualLayout>
                  <c:x val="-9.5124980726740901E-2"/>
                  <c:y val="-6.1648793241972318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1</a:t>
                    </a:r>
                    <a:r>
                      <a:rPr lang="ru-RU" baseline="0" dirty="0" smtClean="0"/>
                      <a:t> 543</a:t>
                    </a:r>
                    <a:endParaRPr lang="en-US" dirty="0"/>
                  </a:p>
                </c:rich>
              </c:tx>
              <c:dLblPos val="r"/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30000</c:v>
                </c:pt>
                <c:pt idx="1">
                  <c:v>65000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C6-416C-9A96-2888C9D4094D}"/>
            </c:ext>
          </c:extLst>
        </c:ser>
        <c:dropLines>
          <c:spPr>
            <a:ln w="12700" cap="flat" cmpd="sng" algn="ctr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24569B"/>
                  </a:gs>
                  <a:gs pos="83000">
                    <a:srgbClr val="24569B"/>
                  </a:gs>
                  <a:gs pos="100000">
                    <a:srgbClr val="24569B"/>
                  </a:gs>
                </a:gsLst>
                <a:lin ang="16200000" scaled="1"/>
                <a:tileRect/>
              </a:gradFill>
              <a:round/>
            </a:ln>
            <a:effectLst/>
          </c:spPr>
        </c:dropLines>
        <c:marker val="1"/>
        <c:axId val="182689792"/>
        <c:axId val="182691328"/>
      </c:lineChart>
      <c:catAx>
        <c:axId val="182689792"/>
        <c:scaling>
          <c:orientation val="minMax"/>
        </c:scaling>
        <c:axPos val="b"/>
        <c:numFmt formatCode="mmm\-yy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pPr>
            <a:endParaRPr lang="ru-RU"/>
          </a:p>
        </c:txPr>
        <c:crossAx val="182691328"/>
        <c:crosses val="autoZero"/>
        <c:lblAlgn val="ctr"/>
        <c:lblOffset val="100"/>
      </c:catAx>
      <c:valAx>
        <c:axId val="1826913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tickLblPos val="none"/>
        <c:crossAx val="182689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 sz="1050">
          <a:latin typeface="Century Gothic" panose="020B0502020202020204" pitchFamily="34" charset="0"/>
        </a:defRPr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42958A-D31B-43F9-9925-8BEFB8EEC982}" type="datetimeFigureOut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275" y="9429750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FAEF389-9BBA-4506-B4F4-C790F8A469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3" y="746125"/>
            <a:ext cx="6613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FAB40F-62DB-4FF6-8156-09337B9A5B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Arial" charset="0"/>
        <a:ea typeface="+mn-ea"/>
        <a:cs typeface="+mn-cs"/>
      </a:defRPr>
    </a:lvl1pPr>
    <a:lvl2pPr marL="257175" algn="l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Arial" charset="0"/>
        <a:ea typeface="+mn-ea"/>
        <a:cs typeface="+mn-cs"/>
      </a:defRPr>
    </a:lvl2pPr>
    <a:lvl3pPr marL="514350" algn="l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Arial" charset="0"/>
        <a:ea typeface="+mn-ea"/>
        <a:cs typeface="+mn-cs"/>
      </a:defRPr>
    </a:lvl3pPr>
    <a:lvl4pPr marL="771525" algn="l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Arial" charset="0"/>
        <a:ea typeface="+mn-ea"/>
        <a:cs typeface="+mn-cs"/>
      </a:defRPr>
    </a:lvl4pPr>
    <a:lvl5pPr marL="1028700" algn="l" rtl="0" eaLnBrk="0" fontAlgn="base" hangingPunct="0">
      <a:spcBef>
        <a:spcPct val="30000"/>
      </a:spcBef>
      <a:spcAft>
        <a:spcPct val="0"/>
      </a:spcAft>
      <a:defRPr sz="700" kern="1200">
        <a:solidFill>
          <a:schemeClr val="tx1"/>
        </a:solidFill>
        <a:latin typeface="Arial" charset="0"/>
        <a:ea typeface="+mn-ea"/>
        <a:cs typeface="+mn-cs"/>
      </a:defRPr>
    </a:lvl5pPr>
    <a:lvl6pPr marL="128587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EAE48-8F86-4098-98BB-739D58DBBF84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4696C5-BECA-4505-95FA-4ADD0CD24505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B3667A9-2417-472E-AD85-FCAC24F99C5D}" type="slidenum">
              <a:rPr lang="ru-RU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>
              <a:latin typeface="Arial" pitchFamily="34" charset="0"/>
            </a:endParaRPr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25404B-9E2D-4B6C-BC1C-988055FD8B17}" type="slidenum">
              <a:rPr lang="ru-RU" altLang="ru-RU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pPr/>
              <a:t>12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8F138-E49A-4172-8C19-96280469B6C8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50B0A5-9948-4C39-AE1D-740329325D4B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210627F-7425-4248-98AF-DA3CB0F31970}" type="slidenum">
              <a:rPr lang="ru-RU" altLang="ru-RU">
                <a:latin typeface="Calibri" panose="020F0502020204030204" pitchFamily="34" charset="0"/>
              </a:rPr>
              <a:pPr/>
              <a:t>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7221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pitchFamily="34" charset="0"/>
            </a:endParaRP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F1042-2775-431A-850D-FE13CE0E8578}" type="slidenum">
              <a:rPr lang="ru-RU" altLang="ru-RU" smtClean="0">
                <a:latin typeface="Calibri" pitchFamily="34" charset="0"/>
                <a:cs typeface="Arial" pitchFamily="34" charset="0"/>
              </a:rPr>
              <a:pPr/>
              <a:t>5</a:t>
            </a:fld>
            <a:endParaRPr lang="ru-RU" altLang="ru-RU" smtClean="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>
              <a:latin typeface="Arial" pitchFamily="34" charset="0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18C207-3FC8-4A02-8786-356E41101F2B}" type="slidenum">
              <a:rPr lang="ru-RU" altLang="ru-RU" smtClean="0">
                <a:latin typeface="Calibri" pitchFamily="34" charset="0"/>
                <a:cs typeface="Arial" pitchFamily="34" charset="0"/>
              </a:rPr>
              <a:pPr/>
              <a:t>6</a:t>
            </a:fld>
            <a:endParaRPr lang="ru-RU" altLang="ru-RU" smtClean="0"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01D92E-8AF2-4CAF-A4A7-50F994DDCACF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pitchFamily="34" charset="0"/>
              </a:rPr>
              <a:t>Вставить количество участников</a:t>
            </a:r>
          </a:p>
          <a:p>
            <a:endParaRPr lang="ru-RU" smtClean="0">
              <a:latin typeface="Arial" pitchFamily="34" charset="0"/>
            </a:endParaRPr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459C6-CC9D-4247-9120-7FEBFE4218CB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CAEFE7-AEEA-46C2-ADDC-B7DFA8FC1CD8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1868" y="1476041"/>
            <a:ext cx="4079610" cy="904345"/>
          </a:xfrm>
        </p:spPr>
        <p:txBody>
          <a:bodyPr lIns="21603" tIns="0" rIns="21603" bIns="0" rtlCol="0" anchor="b">
            <a:noAutofit/>
          </a:bodyPr>
          <a:lstStyle>
            <a:lvl1pPr algn="l" defTabSz="432054" rtl="0" eaLnBrk="1" latinLnBrk="0" hangingPunct="1">
              <a:lnSpc>
                <a:spcPts val="2363"/>
              </a:lnSpc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868" y="2389025"/>
            <a:ext cx="4079610" cy="554702"/>
          </a:xfrm>
        </p:spPr>
        <p:txBody>
          <a:bodyPr tIns="0" rIns="21603" bIns="0" rtlCol="0">
            <a:normAutofit/>
          </a:bodyPr>
          <a:lstStyle>
            <a:lvl1pPr marL="0" indent="0" algn="l" defTabSz="432054" rtl="0" eaLnBrk="1" latinLnBrk="0" hangingPunct="1">
              <a:lnSpc>
                <a:spcPts val="1229"/>
              </a:lnSpc>
              <a:spcBef>
                <a:spcPts val="0"/>
              </a:spcBef>
              <a:buSzPct val="90000"/>
              <a:buFontTx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2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8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4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80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6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2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7338" y="2976563"/>
            <a:ext cx="1250950" cy="130175"/>
          </a:xfrm>
        </p:spPr>
        <p:txBody>
          <a:bodyPr/>
          <a:lstStyle>
            <a:lvl1pPr algn="l">
              <a:defRPr b="1"/>
            </a:lvl1pPr>
          </a:lstStyle>
          <a:p>
            <a:pPr>
              <a:defRPr/>
            </a:pPr>
            <a:fld id="{C22C1C06-65DA-41AF-ADAC-C6E2AEBC9B13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963" y="2976563"/>
            <a:ext cx="2401887" cy="130175"/>
          </a:xfrm>
        </p:spPr>
        <p:txBody>
          <a:bodyPr/>
          <a:lstStyle>
            <a:lvl1pPr algn="l">
              <a:defRPr b="1"/>
            </a:lvl1pPr>
          </a:lstStyle>
          <a:p>
            <a:pPr>
              <a:defRPr/>
            </a:pPr>
            <a:r>
              <a:rPr lang="ru-RU"/>
              <a:t>Философский подход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11763" y="2976563"/>
            <a:ext cx="431800" cy="130175"/>
          </a:xfrm>
        </p:spPr>
        <p:txBody>
          <a:bodyPr/>
          <a:lstStyle>
            <a:lvl1pPr>
              <a:defRPr sz="500" b="1">
                <a:solidFill>
                  <a:srgbClr val="000000"/>
                </a:solidFill>
                <a:latin typeface="Rockwell"/>
              </a:defRPr>
            </a:lvl1pPr>
          </a:lstStyle>
          <a:p>
            <a:pPr>
              <a:defRPr/>
            </a:pPr>
            <a:fld id="{1EA266CF-E325-405E-92DC-902294B24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2925802" y="819773"/>
            <a:ext cx="2246186" cy="907225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 marL="1082386" indent="-162771">
              <a:tabLst/>
              <a:defRPr sz="900"/>
            </a:lvl6pPr>
            <a:lvl7pPr marL="1082386" indent="-162771">
              <a:tabLst/>
              <a:defRPr sz="900"/>
            </a:lvl7pPr>
            <a:lvl8pPr marL="1082386" indent="-162771">
              <a:tabLst/>
              <a:defRPr sz="900"/>
            </a:lvl8pPr>
            <a:lvl9pPr marL="1082386" indent="-162771">
              <a:tabLst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2925802" y="1828850"/>
            <a:ext cx="2246186" cy="907225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 marL="1082386" indent="-162771">
              <a:defRPr sz="900"/>
            </a:lvl6pPr>
            <a:lvl7pPr marL="1082386" indent="-162771">
              <a:defRPr sz="900"/>
            </a:lvl7pPr>
            <a:lvl8pPr marL="1082386" indent="-162771">
              <a:defRPr sz="900"/>
            </a:lvl8pPr>
            <a:lvl9pPr marL="1082386" indent="-162771"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575946" y="819773"/>
            <a:ext cx="2246186" cy="1916302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 marL="1082386" indent="-162771">
              <a:defRPr sz="900"/>
            </a:lvl6pPr>
            <a:lvl7pPr marL="1082386" indent="-162771">
              <a:defRPr sz="900"/>
            </a:lvl7pPr>
            <a:lvl8pPr marL="1082386" indent="-162771">
              <a:defRPr sz="900"/>
            </a:lvl8pPr>
            <a:lvl9pPr marL="1082386" indent="-162771"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5B22152B-BCC3-42AA-87C4-EB4C235EDDEB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0073CD08-7F39-4AA7-9222-DDFD65AA2C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946" y="819773"/>
            <a:ext cx="2246186" cy="907225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 marL="1082386" indent="-162771">
              <a:defRPr sz="900"/>
            </a:lvl6pPr>
            <a:lvl7pPr marL="1082386" indent="-162771">
              <a:defRPr sz="900"/>
            </a:lvl7pPr>
            <a:lvl8pPr marL="1082386" indent="-162771">
              <a:defRPr sz="900"/>
            </a:lvl8pPr>
            <a:lvl9pPr marL="1082386" indent="-162771"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75946" y="1828850"/>
            <a:ext cx="2246186" cy="907225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 marL="1082386" indent="-162771">
              <a:defRPr sz="900"/>
            </a:lvl6pPr>
            <a:lvl7pPr marL="1082386" indent="-162771">
              <a:defRPr sz="900"/>
            </a:lvl7pPr>
            <a:lvl8pPr marL="1082386" indent="-162771">
              <a:defRPr sz="900"/>
            </a:lvl8pPr>
            <a:lvl9pPr marL="1082386" indent="-162771"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2925802" y="819773"/>
            <a:ext cx="2246186" cy="907225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 marL="1082386" indent="-162771">
              <a:defRPr sz="900"/>
            </a:lvl6pPr>
            <a:lvl7pPr marL="1082386" indent="-162771">
              <a:defRPr sz="900"/>
            </a:lvl7pPr>
            <a:lvl8pPr marL="1082386" indent="-162771">
              <a:defRPr sz="900"/>
            </a:lvl8pPr>
            <a:lvl9pPr marL="1082386" indent="-162771"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2925802" y="1828850"/>
            <a:ext cx="2246186" cy="907225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 marL="1082386" indent="-162771">
              <a:defRPr sz="900"/>
            </a:lvl6pPr>
            <a:lvl7pPr marL="1082386" indent="-162771">
              <a:defRPr sz="900"/>
            </a:lvl7pPr>
            <a:lvl8pPr marL="1082386" indent="-162771">
              <a:defRPr sz="900"/>
            </a:lvl8pPr>
            <a:lvl9pPr marL="1082386" indent="-162771"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9A731547-3538-4EF9-B0C4-F160E0122142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E7D54271-F33D-4975-BAA9-5976E1D89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C940FC6E-CAB2-4CF4-ADC1-20083025331E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59A9D61B-E277-4219-901F-E3870EC49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9EF8F2B1-CADD-4F11-9829-BAB668D64244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F33E9E55-58D6-4CFD-AE1C-307069A5F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46" y="798471"/>
            <a:ext cx="2244786" cy="549015"/>
          </a:xfrm>
        </p:spPr>
        <p:txBody>
          <a:bodyPr tIns="0" bIns="0" anchor="b"/>
          <a:lstStyle>
            <a:lvl1pPr algn="l">
              <a:lnSpc>
                <a:spcPts val="2174"/>
              </a:lnSpc>
              <a:defRPr sz="20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9720" y="174095"/>
            <a:ext cx="2246186" cy="2658733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 marL="1082386" indent="-162771">
              <a:defRPr sz="900"/>
            </a:lvl7pPr>
            <a:lvl8pPr marL="1082386" indent="-162771">
              <a:defRPr sz="900"/>
            </a:lvl8pPr>
            <a:lvl9pPr marL="1082386" indent="-162771"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945" y="1354068"/>
            <a:ext cx="2244786" cy="1021998"/>
          </a:xfrm>
        </p:spPr>
        <p:txBody>
          <a:bodyPr/>
          <a:lstStyle>
            <a:lvl1pPr marL="0" indent="0">
              <a:spcBef>
                <a:spcPts val="284"/>
              </a:spcBef>
              <a:buNone/>
              <a:defRPr sz="900"/>
            </a:lvl1pPr>
            <a:lvl2pPr marL="216027" indent="0">
              <a:buNone/>
              <a:defRPr sz="600"/>
            </a:lvl2pPr>
            <a:lvl3pPr marL="432054" indent="0">
              <a:buNone/>
              <a:defRPr sz="500"/>
            </a:lvl3pPr>
            <a:lvl4pPr marL="648081" indent="0">
              <a:buNone/>
              <a:defRPr sz="400"/>
            </a:lvl4pPr>
            <a:lvl5pPr marL="864108" indent="0">
              <a:buNone/>
              <a:defRPr sz="400"/>
            </a:lvl5pPr>
            <a:lvl6pPr marL="1080135" indent="0">
              <a:buNone/>
              <a:defRPr sz="400"/>
            </a:lvl6pPr>
            <a:lvl7pPr marL="1296162" indent="0">
              <a:buNone/>
              <a:defRPr sz="400"/>
            </a:lvl7pPr>
            <a:lvl8pPr marL="1512189" indent="0">
              <a:buNone/>
              <a:defRPr sz="400"/>
            </a:lvl8pPr>
            <a:lvl9pPr marL="1728216" indent="0">
              <a:buNone/>
              <a:defRPr sz="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F2B79FE5-7F44-4AE2-8C32-5D89E7B85236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AF92E06B-D07D-4CE1-8098-7D0A8605E7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 rot="-178369">
            <a:off x="396875" y="238125"/>
            <a:ext cx="2425700" cy="2606675"/>
            <a:chOff x="1524000" y="381000"/>
            <a:chExt cx="3657600" cy="4737978"/>
          </a:xfrm>
        </p:grpSpPr>
        <p:sp>
          <p:nvSpPr>
            <p:cNvPr id="6" name="Rectangle 9"/>
            <p:cNvSpPr/>
            <p:nvPr userDrawn="1"/>
          </p:nvSpPr>
          <p:spPr>
            <a:xfrm>
              <a:off x="1517140" y="380561"/>
              <a:ext cx="3657600" cy="47235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358" y="720021"/>
            <a:ext cx="2246186" cy="549015"/>
          </a:xfrm>
        </p:spPr>
        <p:txBody>
          <a:bodyPr tIns="0" bIns="0" anchor="b"/>
          <a:lstStyle>
            <a:lvl1pPr algn="l">
              <a:lnSpc>
                <a:spcPts val="2174"/>
              </a:lnSpc>
              <a:defRPr sz="20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60356" y="1275618"/>
            <a:ext cx="2246186" cy="1021998"/>
          </a:xfrm>
        </p:spPr>
        <p:txBody>
          <a:bodyPr/>
          <a:lstStyle>
            <a:lvl1pPr marL="0" indent="0">
              <a:spcBef>
                <a:spcPts val="284"/>
              </a:spcBef>
              <a:buNone/>
              <a:defRPr sz="900"/>
            </a:lvl1pPr>
            <a:lvl2pPr marL="216027" indent="0">
              <a:buNone/>
              <a:defRPr sz="600"/>
            </a:lvl2pPr>
            <a:lvl3pPr marL="432054" indent="0">
              <a:buNone/>
              <a:defRPr sz="500"/>
            </a:lvl3pPr>
            <a:lvl4pPr marL="648081" indent="0">
              <a:buNone/>
              <a:defRPr sz="400"/>
            </a:lvl4pPr>
            <a:lvl5pPr marL="864108" indent="0">
              <a:buNone/>
              <a:defRPr sz="400"/>
            </a:lvl5pPr>
            <a:lvl6pPr marL="1080135" indent="0">
              <a:buNone/>
              <a:defRPr sz="400"/>
            </a:lvl6pPr>
            <a:lvl7pPr marL="1296162" indent="0">
              <a:buNone/>
              <a:defRPr sz="400"/>
            </a:lvl7pPr>
            <a:lvl8pPr marL="1512189" indent="0">
              <a:buNone/>
              <a:defRPr sz="400"/>
            </a:lvl8pPr>
            <a:lvl9pPr marL="1728216" indent="0">
              <a:buNone/>
              <a:defRPr sz="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509428" y="315393"/>
            <a:ext cx="2184777" cy="2421195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9A991109-725C-4817-953C-5278567DC7B1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3DADD368-EE18-4D3A-A5DD-DED40F774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385649">
            <a:off x="196850" y="1663700"/>
            <a:ext cx="2576513" cy="1428750"/>
            <a:chOff x="1524000" y="381000"/>
            <a:chExt cx="3657600" cy="4737978"/>
          </a:xfrm>
        </p:grpSpPr>
        <p:sp>
          <p:nvSpPr>
            <p:cNvPr id="7" name="Rectangle 14"/>
            <p:cNvSpPr/>
            <p:nvPr userDrawn="1"/>
          </p:nvSpPr>
          <p:spPr>
            <a:xfrm>
              <a:off x="1517661" y="379282"/>
              <a:ext cx="3657599" cy="4722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  <p:sp>
          <p:nvSpPr>
            <p:cNvPr id="8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232774">
            <a:off x="106363" y="114300"/>
            <a:ext cx="2576512" cy="1428750"/>
            <a:chOff x="1524000" y="381000"/>
            <a:chExt cx="3657600" cy="4737978"/>
          </a:xfrm>
        </p:grpSpPr>
        <p:sp>
          <p:nvSpPr>
            <p:cNvPr id="10" name="Rectangle 10"/>
            <p:cNvSpPr/>
            <p:nvPr userDrawn="1"/>
          </p:nvSpPr>
          <p:spPr>
            <a:xfrm>
              <a:off x="1523771" y="381018"/>
              <a:ext cx="3657600" cy="4722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  <p:sp>
          <p:nvSpPr>
            <p:cNvPr id="11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309299" y="1739850"/>
            <a:ext cx="2333074" cy="1274247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18644" y="190418"/>
            <a:ext cx="2333074" cy="1274247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7768" y="720021"/>
            <a:ext cx="2246186" cy="549015"/>
          </a:xfrm>
        </p:spPr>
        <p:txBody>
          <a:bodyPr tIns="0" bIns="0" anchor="b"/>
          <a:lstStyle>
            <a:lvl1pPr algn="l">
              <a:lnSpc>
                <a:spcPts val="2174"/>
              </a:lnSpc>
              <a:defRPr sz="20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7767" y="1275618"/>
            <a:ext cx="2246186" cy="1021998"/>
          </a:xfrm>
        </p:spPr>
        <p:txBody>
          <a:bodyPr/>
          <a:lstStyle>
            <a:lvl1pPr marL="0" indent="0">
              <a:spcBef>
                <a:spcPts val="284"/>
              </a:spcBef>
              <a:buNone/>
              <a:defRPr sz="900"/>
            </a:lvl1pPr>
            <a:lvl2pPr marL="216027" indent="0">
              <a:buNone/>
              <a:defRPr sz="600"/>
            </a:lvl2pPr>
            <a:lvl3pPr marL="432054" indent="0">
              <a:buNone/>
              <a:defRPr sz="500"/>
            </a:lvl3pPr>
            <a:lvl4pPr marL="648081" indent="0">
              <a:buNone/>
              <a:defRPr sz="400"/>
            </a:lvl4pPr>
            <a:lvl5pPr marL="864108" indent="0">
              <a:buNone/>
              <a:defRPr sz="400"/>
            </a:lvl5pPr>
            <a:lvl6pPr marL="1080135" indent="0">
              <a:buNone/>
              <a:defRPr sz="400"/>
            </a:lvl6pPr>
            <a:lvl7pPr marL="1296162" indent="0">
              <a:buNone/>
              <a:defRPr sz="400"/>
            </a:lvl7pPr>
            <a:lvl8pPr marL="1512189" indent="0">
              <a:buNone/>
              <a:defRPr sz="400"/>
            </a:lvl8pPr>
            <a:lvl9pPr marL="1728216" indent="0">
              <a:buNone/>
              <a:defRPr sz="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7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32C56630-C25D-482F-BE1B-28963C0EC424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F0A2C20D-738B-4A0F-97AC-8A4771F800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232774">
            <a:off x="1296988" y="179388"/>
            <a:ext cx="3168650" cy="1627187"/>
            <a:chOff x="1524000" y="381000"/>
            <a:chExt cx="3657600" cy="4737978"/>
          </a:xfrm>
        </p:grpSpPr>
        <p:sp>
          <p:nvSpPr>
            <p:cNvPr id="6" name="Rectangle 9"/>
            <p:cNvSpPr/>
            <p:nvPr userDrawn="1"/>
          </p:nvSpPr>
          <p:spPr>
            <a:xfrm>
              <a:off x="1523814" y="381016"/>
              <a:ext cx="3657600" cy="4724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45" y="1777549"/>
            <a:ext cx="4607560" cy="549015"/>
          </a:xfrm>
        </p:spPr>
        <p:txBody>
          <a:bodyPr tIns="0" bIns="0" anchor="b"/>
          <a:lstStyle>
            <a:lvl1pPr algn="l">
              <a:lnSpc>
                <a:spcPts val="2174"/>
              </a:lnSpc>
              <a:defRPr sz="17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945" y="2328600"/>
            <a:ext cx="4607560" cy="4667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900"/>
            </a:lvl1pPr>
            <a:lvl2pPr marL="216027" indent="0">
              <a:buNone/>
              <a:defRPr sz="600"/>
            </a:lvl2pPr>
            <a:lvl3pPr marL="432054" indent="0">
              <a:buNone/>
              <a:defRPr sz="500"/>
            </a:lvl3pPr>
            <a:lvl4pPr marL="648081" indent="0">
              <a:buNone/>
              <a:defRPr sz="400"/>
            </a:lvl4pPr>
            <a:lvl5pPr marL="864108" indent="0">
              <a:buNone/>
              <a:defRPr sz="400"/>
            </a:lvl5pPr>
            <a:lvl6pPr marL="1080135" indent="0">
              <a:buNone/>
              <a:defRPr sz="400"/>
            </a:lvl6pPr>
            <a:lvl7pPr marL="1296162" indent="0">
              <a:buNone/>
              <a:defRPr sz="400"/>
            </a:lvl7pPr>
            <a:lvl8pPr marL="1512189" indent="0">
              <a:buNone/>
              <a:defRPr sz="400"/>
            </a:lvl8pPr>
            <a:lvl9pPr marL="1728216" indent="0">
              <a:buNone/>
              <a:defRPr sz="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1416026" y="266731"/>
            <a:ext cx="2931108" cy="1451559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02FF798A-9188-4144-9F88-A57DB87BECF3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0CEB3606-71C6-4C4C-BDB9-7A32997A5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>
            <a:grpSpLocks/>
          </p:cNvGrpSpPr>
          <p:nvPr/>
        </p:nvGrpSpPr>
        <p:grpSpPr bwMode="auto">
          <a:xfrm rot="-180000">
            <a:off x="71438" y="55563"/>
            <a:ext cx="2500312" cy="1749425"/>
            <a:chOff x="1524000" y="381000"/>
            <a:chExt cx="3657600" cy="4737978"/>
          </a:xfrm>
        </p:grpSpPr>
        <p:sp>
          <p:nvSpPr>
            <p:cNvPr id="7" name="Rectangle 14"/>
            <p:cNvSpPr/>
            <p:nvPr userDrawn="1"/>
          </p:nvSpPr>
          <p:spPr>
            <a:xfrm>
              <a:off x="1517224" y="380334"/>
              <a:ext cx="3657601" cy="4725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  <p:sp>
          <p:nvSpPr>
            <p:cNvPr id="8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 rot="360000">
            <a:off x="2624138" y="152400"/>
            <a:ext cx="3017837" cy="1627188"/>
            <a:chOff x="1524000" y="381000"/>
            <a:chExt cx="3657600" cy="4737978"/>
          </a:xfrm>
        </p:grpSpPr>
        <p:sp>
          <p:nvSpPr>
            <p:cNvPr id="10" name="Rectangle 10"/>
            <p:cNvSpPr/>
            <p:nvPr userDrawn="1"/>
          </p:nvSpPr>
          <p:spPr>
            <a:xfrm>
              <a:off x="1523698" y="381038"/>
              <a:ext cx="3657600" cy="47241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  <p:sp>
          <p:nvSpPr>
            <p:cNvPr id="11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45" y="1777549"/>
            <a:ext cx="4607560" cy="549015"/>
          </a:xfrm>
        </p:spPr>
        <p:txBody>
          <a:bodyPr tIns="0" bIns="0" anchor="b"/>
          <a:lstStyle>
            <a:lvl1pPr algn="l">
              <a:lnSpc>
                <a:spcPts val="2174"/>
              </a:lnSpc>
              <a:defRPr sz="17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188424" y="144098"/>
            <a:ext cx="2266527" cy="157527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2731384" y="239851"/>
            <a:ext cx="2792086" cy="1451559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945" y="2327358"/>
            <a:ext cx="4607560" cy="46801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900"/>
            </a:lvl1pPr>
            <a:lvl2pPr marL="216027" indent="0">
              <a:buNone/>
              <a:defRPr sz="600"/>
            </a:lvl2pPr>
            <a:lvl3pPr marL="432054" indent="0">
              <a:buNone/>
              <a:defRPr sz="500"/>
            </a:lvl3pPr>
            <a:lvl4pPr marL="648081" indent="0">
              <a:buNone/>
              <a:defRPr sz="400"/>
            </a:lvl4pPr>
            <a:lvl5pPr marL="864108" indent="0">
              <a:buNone/>
              <a:defRPr sz="400"/>
            </a:lvl5pPr>
            <a:lvl6pPr marL="1080135" indent="0">
              <a:buNone/>
              <a:defRPr sz="400"/>
            </a:lvl6pPr>
            <a:lvl7pPr marL="1296162" indent="0">
              <a:buNone/>
              <a:defRPr sz="400"/>
            </a:lvl7pPr>
            <a:lvl8pPr marL="1512189" indent="0">
              <a:buNone/>
              <a:defRPr sz="400"/>
            </a:lvl8pPr>
            <a:lvl9pPr marL="1728216" indent="0">
              <a:buNone/>
              <a:defRPr sz="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8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44B615F5-A701-4360-8FDE-7E5FFD616077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B0D29DCC-DFBA-484A-9A6F-CB7E9422B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5885DCD6-FBB6-470E-AFEF-4F8A2B03F7FF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12237C54-1079-4FDC-A30F-4FAC3A3D0C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>
          <a:xfrm>
            <a:off x="287338" y="3009900"/>
            <a:ext cx="817562" cy="125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817E9-3E1C-4F4C-941F-77C31058CEF6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/>
          <p:cNvSpPr>
            <a:spLocks noGrp="1"/>
          </p:cNvSpPr>
          <p:nvPr>
            <p:ph type="sldNum" sz="quarter" idx="12"/>
          </p:nvPr>
        </p:nvSpPr>
        <p:spPr>
          <a:xfrm rot="10800000" flipV="1">
            <a:off x="4978400" y="3089275"/>
            <a:ext cx="663575" cy="4445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83E213B-2418-4813-BAEB-B135F49554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56511" y="213007"/>
            <a:ext cx="532915" cy="2531319"/>
          </a:xfrm>
        </p:spPr>
        <p:txBody>
          <a:bodyPr vert="eaVert" anchor="t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5945" y="213007"/>
            <a:ext cx="3743642" cy="253131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180F3F08-AB7A-47EF-83F7-131EC79CF76D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06903C29-1862-4BC6-9322-E00D1D63E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931" y="530264"/>
            <a:ext cx="4319588" cy="1128031"/>
          </a:xfrm>
        </p:spPr>
        <p:txBody>
          <a:bodyPr anchor="b"/>
          <a:lstStyle>
            <a:lvl1pPr algn="ctr">
              <a:defRPr sz="283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931" y="1701796"/>
            <a:ext cx="4319588" cy="782271"/>
          </a:xfrm>
        </p:spPr>
        <p:txBody>
          <a:bodyPr/>
          <a:lstStyle>
            <a:lvl1pPr marL="0" indent="0" algn="ctr">
              <a:buNone/>
              <a:defRPr sz="1134"/>
            </a:lvl1pPr>
            <a:lvl2pPr marL="215981" indent="0" algn="ctr">
              <a:buNone/>
              <a:defRPr sz="945"/>
            </a:lvl2pPr>
            <a:lvl3pPr marL="431963" indent="0" algn="ctr">
              <a:buNone/>
              <a:defRPr sz="850"/>
            </a:lvl3pPr>
            <a:lvl4pPr marL="647944" indent="0" algn="ctr">
              <a:buNone/>
              <a:defRPr sz="756"/>
            </a:lvl4pPr>
            <a:lvl5pPr marL="863925" indent="0" algn="ctr">
              <a:buNone/>
              <a:defRPr sz="756"/>
            </a:lvl5pPr>
            <a:lvl6pPr marL="1079906" indent="0" algn="ctr">
              <a:buNone/>
              <a:defRPr sz="756"/>
            </a:lvl6pPr>
            <a:lvl7pPr marL="1295888" indent="0" algn="ctr">
              <a:buNone/>
              <a:defRPr sz="756"/>
            </a:lvl7pPr>
            <a:lvl8pPr marL="1511869" indent="0" algn="ctr">
              <a:buNone/>
              <a:defRPr sz="756"/>
            </a:lvl8pPr>
            <a:lvl9pPr marL="1727850" indent="0" algn="ctr">
              <a:buNone/>
              <a:defRPr sz="756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6F29E-D0A7-4D5A-B31B-25F221624C80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90D52-D80B-4317-900D-E0644A501F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5759450" cy="674359"/>
          </a:xfrm>
          <a:solidFill>
            <a:srgbClr val="FFFFFF">
              <a:alpha val="30980"/>
            </a:srgbClr>
          </a:solidFill>
        </p:spPr>
        <p:txBody>
          <a:bodyPr/>
          <a:lstStyle>
            <a:lvl1pPr marL="0" indent="338971">
              <a:defRPr sz="1795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29775" y="748118"/>
            <a:ext cx="5033713" cy="2170212"/>
          </a:xfrm>
        </p:spPr>
        <p:txBody>
          <a:bodyPr/>
          <a:lstStyle>
            <a:lvl1pPr marL="167236" indent="-167236">
              <a:lnSpc>
                <a:spcPct val="150000"/>
              </a:lnSpc>
              <a:buClr>
                <a:srgbClr val="C00000"/>
              </a:buClr>
              <a:buFont typeface="Cambria" panose="02040503050406030204" pitchFamily="18" charset="0"/>
              <a:buChar char="▶"/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67E6D-BEB2-42E2-BA96-BAB00373CB3E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05626-31CB-43A0-867B-A961E1B30F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62" y="807773"/>
            <a:ext cx="4967526" cy="1347786"/>
          </a:xfrm>
        </p:spPr>
        <p:txBody>
          <a:bodyPr anchor="b"/>
          <a:lstStyle>
            <a:lvl1pPr>
              <a:defRPr sz="283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962" y="2168309"/>
            <a:ext cx="4967526" cy="708769"/>
          </a:xfrm>
        </p:spPr>
        <p:txBody>
          <a:bodyPr/>
          <a:lstStyle>
            <a:lvl1pPr marL="0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B6A6-9FC8-41A9-A600-CBA9108ED88C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7D68A-2057-4E10-83F8-11BD1785E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962" y="862523"/>
            <a:ext cx="2447766" cy="20558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15722" y="862523"/>
            <a:ext cx="2447766" cy="20558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91D9E-B82C-4C5C-9BF0-4E9180480122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FE7B7-52B3-4288-8693-E25D80ED9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2" y="172505"/>
            <a:ext cx="4967526" cy="62626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713" y="794272"/>
            <a:ext cx="2436517" cy="389260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713" y="1183532"/>
            <a:ext cx="2436517" cy="17407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15722" y="794272"/>
            <a:ext cx="2448516" cy="389260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15722" y="1183532"/>
            <a:ext cx="2448516" cy="17407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0B952-7754-42F3-B65F-1004F5DF4330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7BDB6-FEC9-4770-992F-815F92BAF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148F9-3B0E-4EDB-8B58-3E46FE95C830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02481-F31F-47A6-90DC-E5521F682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3A944-D09D-4B47-8107-7DC3526851F5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F9964-3A5B-4FAA-84EB-6452B387B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3" y="216006"/>
            <a:ext cx="1857572" cy="756021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2448516" y="466513"/>
            <a:ext cx="2915722" cy="2302563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713" y="972026"/>
            <a:ext cx="1857572" cy="1800799"/>
          </a:xfrm>
        </p:spPr>
        <p:txBody>
          <a:bodyPr/>
          <a:lstStyle>
            <a:lvl1pPr marL="0" indent="0">
              <a:buNone/>
              <a:defRPr sz="756"/>
            </a:lvl1pPr>
            <a:lvl2pPr marL="215981" indent="0">
              <a:buNone/>
              <a:defRPr sz="661"/>
            </a:lvl2pPr>
            <a:lvl3pPr marL="431963" indent="0">
              <a:buNone/>
              <a:defRPr sz="567"/>
            </a:lvl3pPr>
            <a:lvl4pPr marL="647944" indent="0">
              <a:buNone/>
              <a:defRPr sz="472"/>
            </a:lvl4pPr>
            <a:lvl5pPr marL="863925" indent="0">
              <a:buNone/>
              <a:defRPr sz="472"/>
            </a:lvl5pPr>
            <a:lvl6pPr marL="1079906" indent="0">
              <a:buNone/>
              <a:defRPr sz="472"/>
            </a:lvl6pPr>
            <a:lvl7pPr marL="1295888" indent="0">
              <a:buNone/>
              <a:defRPr sz="472"/>
            </a:lvl7pPr>
            <a:lvl8pPr marL="1511869" indent="0">
              <a:buNone/>
              <a:defRPr sz="472"/>
            </a:lvl8pPr>
            <a:lvl9pPr marL="1727850" indent="0">
              <a:buNone/>
              <a:defRPr sz="47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C897E-863D-427B-88B6-D5F04C04654B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12446-506E-4C75-9DCA-FB9A90985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713" y="216006"/>
            <a:ext cx="1857572" cy="756021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48516" y="466513"/>
            <a:ext cx="2915722" cy="2302563"/>
          </a:xfrm>
        </p:spPr>
        <p:txBody>
          <a:bodyPr rtlCol="0">
            <a:normAutofit/>
          </a:bodyPr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713" y="972026"/>
            <a:ext cx="1857572" cy="1800799"/>
          </a:xfrm>
        </p:spPr>
        <p:txBody>
          <a:bodyPr/>
          <a:lstStyle>
            <a:lvl1pPr marL="0" indent="0">
              <a:buNone/>
              <a:defRPr sz="756"/>
            </a:lvl1pPr>
            <a:lvl2pPr marL="215981" indent="0">
              <a:buNone/>
              <a:defRPr sz="661"/>
            </a:lvl2pPr>
            <a:lvl3pPr marL="431963" indent="0">
              <a:buNone/>
              <a:defRPr sz="567"/>
            </a:lvl3pPr>
            <a:lvl4pPr marL="647944" indent="0">
              <a:buNone/>
              <a:defRPr sz="472"/>
            </a:lvl4pPr>
            <a:lvl5pPr marL="863925" indent="0">
              <a:buNone/>
              <a:defRPr sz="472"/>
            </a:lvl5pPr>
            <a:lvl6pPr marL="1079906" indent="0">
              <a:buNone/>
              <a:defRPr sz="472"/>
            </a:lvl6pPr>
            <a:lvl7pPr marL="1295888" indent="0">
              <a:buNone/>
              <a:defRPr sz="472"/>
            </a:lvl7pPr>
            <a:lvl8pPr marL="1511869" indent="0">
              <a:buNone/>
              <a:defRPr sz="472"/>
            </a:lvl8pPr>
            <a:lvl9pPr marL="1727850" indent="0">
              <a:buNone/>
              <a:defRPr sz="47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F32BE-2EA4-49A2-A04B-8BEF24C678A1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887E2-8C30-48DB-93E1-5FFA9D2063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водяным зна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6840" y="1512041"/>
            <a:ext cx="5052609" cy="1044028"/>
          </a:xfrm>
        </p:spPr>
        <p:txBody>
          <a:bodyPr wrap="none" lIns="0" tIns="0" rIns="0" bIns="0"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58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58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58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58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58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4762" y="1810960"/>
            <a:ext cx="2975716" cy="571652"/>
          </a:xfrm>
        </p:spPr>
        <p:txBody>
          <a:bodyPr lIns="21603" tIns="0" rIns="21603" bIns="0" anchor="b">
            <a:noAutofit/>
          </a:bodyPr>
          <a:lstStyle>
            <a:lvl1pPr algn="l">
              <a:lnSpc>
                <a:spcPts val="2363"/>
              </a:lnSpc>
              <a:defRPr sz="2200"/>
            </a:lvl1pPr>
          </a:lstStyle>
          <a:p>
            <a:r>
              <a:rPr lang="ru-RU" smtClean="0"/>
              <a:t>Образец заголовка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4762" y="2389157"/>
            <a:ext cx="2975716" cy="546433"/>
          </a:xfrm>
        </p:spPr>
        <p:txBody>
          <a:bodyPr tIns="0" rIns="21603" bIns="0">
            <a:normAutofit/>
          </a:bodyPr>
          <a:lstStyle>
            <a:lvl1pPr marL="0" indent="0" algn="l">
              <a:lnSpc>
                <a:spcPts val="1229"/>
              </a:lnSpc>
              <a:spcBef>
                <a:spcPct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216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2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8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4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80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6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2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287338" y="2976563"/>
            <a:ext cx="1249362" cy="128587"/>
          </a:xfrm>
        </p:spPr>
        <p:txBody>
          <a:bodyPr rtlCol="0"/>
          <a:lstStyle>
            <a:lvl1pPr algn="l" eaLnBrk="0" hangingPunct="0">
              <a:defRPr sz="500"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DAAC5FF5-843C-4297-AAC9-C3C8620032B1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2497138" y="2976563"/>
            <a:ext cx="2398712" cy="128587"/>
          </a:xfrm>
        </p:spPr>
        <p:txBody>
          <a:bodyPr rtlCol="0"/>
          <a:lstStyle>
            <a:lvl1pPr algn="l"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205413" y="2982913"/>
            <a:ext cx="431800" cy="125412"/>
          </a:xfrm>
        </p:spPr>
        <p:txBody>
          <a:bodyPr rtlCol="0"/>
          <a:lstStyle>
            <a:lvl1pPr eaLnBrk="0" hangingPunct="0">
              <a:defRPr sz="500"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A81D4561-4AD5-4A33-B586-CEC5D295E7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7DB97-C3B7-40BE-97F5-E2FBB5CA25AC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1C947-081D-47C8-A278-A4CDB10C8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121607" y="172505"/>
            <a:ext cx="1241881" cy="27458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5962" y="172505"/>
            <a:ext cx="3653651" cy="27458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81EC3-82FF-4A98-B82E-0D310E98F0E0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F7260-C5EB-4479-8C35-419F09A0F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594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719931" y="530264"/>
            <a:ext cx="4319588" cy="1128031"/>
          </a:xfrm>
        </p:spPr>
        <p:txBody>
          <a:bodyPr anchor="b"/>
          <a:lstStyle>
            <a:lvl1pPr algn="ctr">
              <a:defRPr sz="283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719931" y="1701796"/>
            <a:ext cx="4319588" cy="782271"/>
          </a:xfrm>
        </p:spPr>
        <p:txBody>
          <a:bodyPr/>
          <a:lstStyle>
            <a:lvl1pPr marL="0" indent="0" algn="ctr">
              <a:buNone/>
              <a:defRPr sz="1134"/>
            </a:lvl1pPr>
            <a:lvl2pPr marL="215981" indent="0" algn="ctr">
              <a:buNone/>
              <a:defRPr sz="945"/>
            </a:lvl2pPr>
            <a:lvl3pPr marL="431963" indent="0" algn="ctr">
              <a:buNone/>
              <a:defRPr sz="850"/>
            </a:lvl3pPr>
            <a:lvl4pPr marL="647944" indent="0" algn="ctr">
              <a:buNone/>
              <a:defRPr sz="756"/>
            </a:lvl4pPr>
            <a:lvl5pPr marL="863925" indent="0" algn="ctr">
              <a:buNone/>
              <a:defRPr sz="756"/>
            </a:lvl5pPr>
            <a:lvl6pPr marL="1079906" indent="0" algn="ctr">
              <a:buNone/>
              <a:defRPr sz="756"/>
            </a:lvl6pPr>
            <a:lvl7pPr marL="1295888" indent="0" algn="ctr">
              <a:buNone/>
              <a:defRPr sz="756"/>
            </a:lvl7pPr>
            <a:lvl8pPr marL="1511869" indent="0" algn="ctr">
              <a:buNone/>
              <a:defRPr sz="756"/>
            </a:lvl8pPr>
            <a:lvl9pPr marL="1727850" indent="0" algn="ctr">
              <a:buNone/>
              <a:defRPr sz="756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1F8BDFC-A515-4914-86C8-A58CD7BD94E6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B0B1A3-8D7D-4AA7-B93F-DE5ABFE4EE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1BA05-5476-4843-8033-9E6182F36EE1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44B8A-8D1D-47CA-934C-896DD9F100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92962" y="807773"/>
            <a:ext cx="4967526" cy="1347786"/>
          </a:xfrm>
        </p:spPr>
        <p:txBody>
          <a:bodyPr anchor="b"/>
          <a:lstStyle>
            <a:lvl1pPr>
              <a:defRPr sz="283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392962" y="2168309"/>
            <a:ext cx="4967526" cy="708769"/>
          </a:xfrm>
        </p:spPr>
        <p:txBody>
          <a:bodyPr/>
          <a:lstStyle>
            <a:lvl1pPr marL="0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1pPr>
            <a:lvl2pPr marL="215981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2pPr>
            <a:lvl3pPr marL="431963" indent="0">
              <a:buNone/>
              <a:defRPr sz="850">
                <a:solidFill>
                  <a:schemeClr val="tx1">
                    <a:tint val="75000"/>
                  </a:schemeClr>
                </a:solidFill>
              </a:defRPr>
            </a:lvl3pPr>
            <a:lvl4pPr marL="647944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4pPr>
            <a:lvl5pPr marL="863925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5pPr>
            <a:lvl6pPr marL="1079906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6pPr>
            <a:lvl7pPr marL="1295888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7pPr>
            <a:lvl8pPr marL="1511869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8pPr>
            <a:lvl9pPr marL="1727850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770DF-A4F5-4746-ABB4-5DF64B2EC55A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03C11-B711-47CD-84C0-E1EC7D17F8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395962" y="862523"/>
            <a:ext cx="2447766" cy="20558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2915722" y="862523"/>
            <a:ext cx="2447766" cy="20558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EC5AE-03D3-476B-B2FD-D506EC40AAAD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F77A2-A6FF-43D7-B34F-EBD5C2C299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96712" y="172505"/>
            <a:ext cx="4967526" cy="62626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396713" y="794272"/>
            <a:ext cx="2436517" cy="389260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396713" y="1183532"/>
            <a:ext cx="2436517" cy="17407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2915722" y="794272"/>
            <a:ext cx="2448516" cy="389260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5981" indent="0">
              <a:buNone/>
              <a:defRPr sz="945" b="1"/>
            </a:lvl2pPr>
            <a:lvl3pPr marL="431963" indent="0">
              <a:buNone/>
              <a:defRPr sz="850" b="1"/>
            </a:lvl3pPr>
            <a:lvl4pPr marL="647944" indent="0">
              <a:buNone/>
              <a:defRPr sz="756" b="1"/>
            </a:lvl4pPr>
            <a:lvl5pPr marL="863925" indent="0">
              <a:buNone/>
              <a:defRPr sz="756" b="1"/>
            </a:lvl5pPr>
            <a:lvl6pPr marL="1079906" indent="0">
              <a:buNone/>
              <a:defRPr sz="756" b="1"/>
            </a:lvl6pPr>
            <a:lvl7pPr marL="1295888" indent="0">
              <a:buNone/>
              <a:defRPr sz="756" b="1"/>
            </a:lvl7pPr>
            <a:lvl8pPr marL="1511869" indent="0">
              <a:buNone/>
              <a:defRPr sz="756" b="1"/>
            </a:lvl8pPr>
            <a:lvl9pPr marL="1727850" indent="0">
              <a:buNone/>
              <a:defRPr sz="756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2915722" y="1183532"/>
            <a:ext cx="2448516" cy="17407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A5E77-19CE-4502-8E87-29E2490DC912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8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49BCE-61D0-4DAB-AA92-2D0183ED8F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A84DF-5F26-4042-8074-53BC6259181F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4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733D9-743D-45A1-AFFB-28E61857AE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99F29-F19A-4451-A271-2C6BA2A20C3D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3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50AA3-45BC-48DD-AC6B-1260E8A806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96713" y="216006"/>
            <a:ext cx="1857572" cy="756021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2448516" y="466513"/>
            <a:ext cx="2915722" cy="2302563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396713" y="972026"/>
            <a:ext cx="1857572" cy="1800799"/>
          </a:xfrm>
        </p:spPr>
        <p:txBody>
          <a:bodyPr/>
          <a:lstStyle>
            <a:lvl1pPr marL="0" indent="0">
              <a:buNone/>
              <a:defRPr sz="756"/>
            </a:lvl1pPr>
            <a:lvl2pPr marL="215981" indent="0">
              <a:buNone/>
              <a:defRPr sz="661"/>
            </a:lvl2pPr>
            <a:lvl3pPr marL="431963" indent="0">
              <a:buNone/>
              <a:defRPr sz="567"/>
            </a:lvl3pPr>
            <a:lvl4pPr marL="647944" indent="0">
              <a:buNone/>
              <a:defRPr sz="472"/>
            </a:lvl4pPr>
            <a:lvl5pPr marL="863925" indent="0">
              <a:buNone/>
              <a:defRPr sz="472"/>
            </a:lvl5pPr>
            <a:lvl6pPr marL="1079906" indent="0">
              <a:buNone/>
              <a:defRPr sz="472"/>
            </a:lvl6pPr>
            <a:lvl7pPr marL="1295888" indent="0">
              <a:buNone/>
              <a:defRPr sz="472"/>
            </a:lvl7pPr>
            <a:lvl8pPr marL="1511869" indent="0">
              <a:buNone/>
              <a:defRPr sz="472"/>
            </a:lvl8pPr>
            <a:lvl9pPr marL="1727850" indent="0">
              <a:buNone/>
              <a:defRPr sz="47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9A67C-F5C4-4DF0-84AD-379BC895468B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C0D42-F1A9-456A-8D41-4DB9026E14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73" y="1036830"/>
            <a:ext cx="4895532" cy="643517"/>
          </a:xfrm>
        </p:spPr>
        <p:txBody>
          <a:bodyPr lIns="21603" tIns="0" rIns="21603" bIns="0" rtlCol="0" anchor="b">
            <a:noAutofit/>
          </a:bodyPr>
          <a:lstStyle>
            <a:lvl1pPr algn="l" defTabSz="432054" rtl="0" eaLnBrk="1" latinLnBrk="0" hangingPunct="1">
              <a:lnSpc>
                <a:spcPts val="2363"/>
              </a:lnSpc>
              <a:spcBef>
                <a:spcPct val="0"/>
              </a:spcBef>
              <a:buNone/>
              <a:defRPr sz="22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973" y="1680526"/>
            <a:ext cx="4895532" cy="466573"/>
          </a:xfrm>
        </p:spPr>
        <p:txBody>
          <a:bodyPr tIns="0" rIns="21603" bIns="0" rtlCol="0">
            <a:normAutofit/>
          </a:bodyPr>
          <a:lstStyle>
            <a:lvl1pPr marL="0" indent="0">
              <a:spcBef>
                <a:spcPts val="0"/>
              </a:spcBef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3205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480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86410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0801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29616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51218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72821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90FFA8AE-8167-4694-B3C9-EE4BF8214D13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AA683DAF-1EE8-4990-AEB7-164D7B53B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396713" y="216006"/>
            <a:ext cx="1857572" cy="756021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2448516" y="466513"/>
            <a:ext cx="2915722" cy="2302563"/>
          </a:xfrm>
        </p:spPr>
        <p:txBody>
          <a:bodyPr rtlCol="0">
            <a:normAutofit/>
          </a:bodyPr>
          <a:lstStyle>
            <a:lvl1pPr marL="0" indent="0">
              <a:buNone/>
              <a:defRPr sz="1512"/>
            </a:lvl1pPr>
            <a:lvl2pPr marL="215981" indent="0">
              <a:buNone/>
              <a:defRPr sz="1323"/>
            </a:lvl2pPr>
            <a:lvl3pPr marL="431963" indent="0">
              <a:buNone/>
              <a:defRPr sz="1134"/>
            </a:lvl3pPr>
            <a:lvl4pPr marL="647944" indent="0">
              <a:buNone/>
              <a:defRPr sz="945"/>
            </a:lvl4pPr>
            <a:lvl5pPr marL="863925" indent="0">
              <a:buNone/>
              <a:defRPr sz="945"/>
            </a:lvl5pPr>
            <a:lvl6pPr marL="1079906" indent="0">
              <a:buNone/>
              <a:defRPr sz="945"/>
            </a:lvl6pPr>
            <a:lvl7pPr marL="1295888" indent="0">
              <a:buNone/>
              <a:defRPr sz="945"/>
            </a:lvl7pPr>
            <a:lvl8pPr marL="1511869" indent="0">
              <a:buNone/>
              <a:defRPr sz="945"/>
            </a:lvl8pPr>
            <a:lvl9pPr marL="1727850" indent="0">
              <a:buNone/>
              <a:defRPr sz="945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396713" y="972026"/>
            <a:ext cx="1857572" cy="1800799"/>
          </a:xfrm>
        </p:spPr>
        <p:txBody>
          <a:bodyPr/>
          <a:lstStyle>
            <a:lvl1pPr marL="0" indent="0">
              <a:buNone/>
              <a:defRPr sz="756"/>
            </a:lvl1pPr>
            <a:lvl2pPr marL="215981" indent="0">
              <a:buNone/>
              <a:defRPr sz="661"/>
            </a:lvl2pPr>
            <a:lvl3pPr marL="431963" indent="0">
              <a:buNone/>
              <a:defRPr sz="567"/>
            </a:lvl3pPr>
            <a:lvl4pPr marL="647944" indent="0">
              <a:buNone/>
              <a:defRPr sz="472"/>
            </a:lvl4pPr>
            <a:lvl5pPr marL="863925" indent="0">
              <a:buNone/>
              <a:defRPr sz="472"/>
            </a:lvl5pPr>
            <a:lvl6pPr marL="1079906" indent="0">
              <a:buNone/>
              <a:defRPr sz="472"/>
            </a:lvl6pPr>
            <a:lvl7pPr marL="1295888" indent="0">
              <a:buNone/>
              <a:defRPr sz="472"/>
            </a:lvl7pPr>
            <a:lvl8pPr marL="1511869" indent="0">
              <a:buNone/>
              <a:defRPr sz="472"/>
            </a:lvl8pPr>
            <a:lvl9pPr marL="1727850" indent="0">
              <a:buNone/>
              <a:defRPr sz="47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42CDC-25DF-47FA-82E3-C49E0D9315AD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F30C0-03B8-449E-B6BC-D4809A3D28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F2D5F-C4CA-4DF0-BE08-4C71BB5D1B0C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2C6E0-C0BF-4A61-9BF5-BED9B2370D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4121607" y="172505"/>
            <a:ext cx="1241881" cy="27458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395962" y="172505"/>
            <a:ext cx="3653651" cy="27458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7FA11-B311-472F-A14F-205DD43EC4F0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2CECC-64A8-45C9-A716-BE4D289E52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7973" y="756021"/>
            <a:ext cx="2543757" cy="21383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1"/>
            <a:ext cx="2543757" cy="21383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87338" y="2951163"/>
            <a:ext cx="1344612" cy="2238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968500" y="2951163"/>
            <a:ext cx="1822450" cy="2238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127500" y="2951163"/>
            <a:ext cx="1344613" cy="2238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D1E0C6-4B8B-4974-ADEA-DE8B999E2D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74C73-9E2E-418E-B538-15483A9656D6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C8746-4800-4313-9C12-C4C097575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DED90-771E-4865-BA11-AF4F21B02B22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A1C36-7EE5-4BA7-864B-A4A0F51B99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7" y="2082057"/>
            <a:ext cx="4895533" cy="643517"/>
          </a:xfrm>
        </p:spPr>
        <p:txBody>
          <a:bodyPr anchor="t"/>
          <a:lstStyle>
            <a:lvl1pPr algn="l">
              <a:defRPr sz="252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7" y="1373288"/>
            <a:ext cx="4895533" cy="708769"/>
          </a:xfrm>
        </p:spPr>
        <p:txBody>
          <a:bodyPr anchor="b"/>
          <a:lstStyle>
            <a:lvl1pPr marL="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1pPr>
            <a:lvl2pPr marL="287990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7AE80-15AC-4CFA-94E4-5B5250A39856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11E84-43C0-464D-9904-1745141CF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7973" y="756021"/>
            <a:ext cx="2543757" cy="2138308"/>
          </a:xfrm>
        </p:spPr>
        <p:txBody>
          <a:bodyPr/>
          <a:lstStyle>
            <a:lvl1pPr>
              <a:defRPr sz="1764"/>
            </a:lvl1pPr>
            <a:lvl2pPr>
              <a:defRPr sz="1512"/>
            </a:lvl2pPr>
            <a:lvl3pPr>
              <a:defRPr sz="1260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27720" y="756021"/>
            <a:ext cx="2543757" cy="2138308"/>
          </a:xfrm>
        </p:spPr>
        <p:txBody>
          <a:bodyPr/>
          <a:lstStyle>
            <a:lvl1pPr>
              <a:defRPr sz="1764"/>
            </a:lvl1pPr>
            <a:lvl2pPr>
              <a:defRPr sz="1512"/>
            </a:lvl2pPr>
            <a:lvl3pPr>
              <a:defRPr sz="1260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47FA6-2AE7-45E9-A17F-1BFE70682583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90D3D-1CDB-4219-8AB1-390501369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8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512"/>
            </a:lvl1pPr>
            <a:lvl2pPr>
              <a:defRPr sz="1260"/>
            </a:lvl2pPr>
            <a:lvl3pPr>
              <a:defRPr sz="1134"/>
            </a:lvl3pPr>
            <a:lvl4pPr>
              <a:defRPr sz="1008"/>
            </a:lvl4pPr>
            <a:lvl5pPr>
              <a:defRPr sz="1008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8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512"/>
            </a:lvl1pPr>
            <a:lvl2pPr>
              <a:defRPr sz="1260"/>
            </a:lvl2pPr>
            <a:lvl3pPr>
              <a:defRPr sz="1134"/>
            </a:lvl3pPr>
            <a:lvl4pPr>
              <a:defRPr sz="1008"/>
            </a:lvl4pPr>
            <a:lvl5pPr>
              <a:defRPr sz="1008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2CD73-FE50-4600-838A-58E38D0F51AA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96EFA-6BB3-4487-8293-61B1701F85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CD0BF-3158-4593-9E20-2188BDE4221D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39A28-5C9E-4B53-AB8A-1880897E9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 водяным зна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48898" y="798375"/>
            <a:ext cx="5310550" cy="1044028"/>
          </a:xfrm>
        </p:spPr>
        <p:txBody>
          <a:bodyPr wrap="non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58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58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58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58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58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74" y="1037677"/>
            <a:ext cx="3359679" cy="643517"/>
          </a:xfrm>
        </p:spPr>
        <p:txBody>
          <a:bodyPr lIns="21603" tIns="0" rIns="21603" bIns="0" anchor="b"/>
          <a:lstStyle>
            <a:lvl1pPr algn="l">
              <a:lnSpc>
                <a:spcPts val="2363"/>
              </a:lnSpc>
              <a:defRPr sz="2200" b="1" cap="none" baseline="0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973" y="1682229"/>
            <a:ext cx="3359679" cy="464463"/>
          </a:xfrm>
        </p:spPr>
        <p:txBody>
          <a:bodyPr tIns="0" rIns="21603" bIns="0"/>
          <a:lstStyle>
            <a:lvl1pPr marL="0" indent="0">
              <a:spcBef>
                <a:spcPct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21602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3205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48081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86410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0801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29616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512189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72821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4E36FF24-B61D-4A81-9F9E-CD1C902FE317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38464FB4-1187-470A-94C0-0F30B4C8A6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DA357-7338-4C39-B8FB-44966D285F03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EEC91-4D19-4928-A29F-5F99C0D412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" y="129003"/>
            <a:ext cx="1894819" cy="549015"/>
          </a:xfrm>
        </p:spPr>
        <p:txBody>
          <a:bodyPr anchor="b"/>
          <a:lstStyle>
            <a:lvl1pPr algn="l">
              <a:defRPr sz="126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3" cy="2765325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4" y="678019"/>
            <a:ext cx="1894819" cy="2216310"/>
          </a:xfrm>
        </p:spPr>
        <p:txBody>
          <a:bodyPr/>
          <a:lstStyle>
            <a:lvl1pPr marL="0" indent="0">
              <a:buNone/>
              <a:defRPr sz="882"/>
            </a:lvl1pPr>
            <a:lvl2pPr marL="287990" indent="0">
              <a:buNone/>
              <a:defRPr sz="756"/>
            </a:lvl2pPr>
            <a:lvl3pPr marL="575981" indent="0">
              <a:buNone/>
              <a:defRPr sz="630"/>
            </a:lvl3pPr>
            <a:lvl4pPr marL="863971" indent="0">
              <a:buNone/>
              <a:defRPr sz="567"/>
            </a:lvl4pPr>
            <a:lvl5pPr marL="1151961" indent="0">
              <a:buNone/>
              <a:defRPr sz="567"/>
            </a:lvl5pPr>
            <a:lvl6pPr marL="1439951" indent="0">
              <a:buNone/>
              <a:defRPr sz="567"/>
            </a:lvl6pPr>
            <a:lvl7pPr marL="1727942" indent="0">
              <a:buNone/>
              <a:defRPr sz="567"/>
            </a:lvl7pPr>
            <a:lvl8pPr marL="2015932" indent="0">
              <a:buNone/>
              <a:defRPr sz="567"/>
            </a:lvl8pPr>
            <a:lvl9pPr marL="2303922" indent="0">
              <a:buNone/>
              <a:defRPr sz="5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47D40-8886-443B-9015-488C767189A6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F70CA-FE98-46F4-8F9D-DF40E9A44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3" y="2268062"/>
            <a:ext cx="3455670" cy="267758"/>
          </a:xfrm>
        </p:spPr>
        <p:txBody>
          <a:bodyPr anchor="b"/>
          <a:lstStyle>
            <a:lvl1pPr algn="l">
              <a:defRPr sz="126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3" y="289508"/>
            <a:ext cx="3455670" cy="1944053"/>
          </a:xfrm>
        </p:spPr>
        <p:txBody>
          <a:bodyPr rtlCol="0">
            <a:normAutofit/>
          </a:bodyPr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3" y="2535819"/>
            <a:ext cx="3455670" cy="380260"/>
          </a:xfrm>
        </p:spPr>
        <p:txBody>
          <a:bodyPr/>
          <a:lstStyle>
            <a:lvl1pPr marL="0" indent="0">
              <a:buNone/>
              <a:defRPr sz="882"/>
            </a:lvl1pPr>
            <a:lvl2pPr marL="287990" indent="0">
              <a:buNone/>
              <a:defRPr sz="756"/>
            </a:lvl2pPr>
            <a:lvl3pPr marL="575981" indent="0">
              <a:buNone/>
              <a:defRPr sz="630"/>
            </a:lvl3pPr>
            <a:lvl4pPr marL="863971" indent="0">
              <a:buNone/>
              <a:defRPr sz="567"/>
            </a:lvl4pPr>
            <a:lvl5pPr marL="1151961" indent="0">
              <a:buNone/>
              <a:defRPr sz="567"/>
            </a:lvl5pPr>
            <a:lvl6pPr marL="1439951" indent="0">
              <a:buNone/>
              <a:defRPr sz="567"/>
            </a:lvl6pPr>
            <a:lvl7pPr marL="1727942" indent="0">
              <a:buNone/>
              <a:defRPr sz="567"/>
            </a:lvl7pPr>
            <a:lvl8pPr marL="2015932" indent="0">
              <a:buNone/>
              <a:defRPr sz="567"/>
            </a:lvl8pPr>
            <a:lvl9pPr marL="2303922" indent="0">
              <a:buNone/>
              <a:defRPr sz="5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24195-DE88-4208-9553-59E65AE88F91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E7AA6-300D-4599-AFF1-BA93F2324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5318D-D028-4B04-890B-7A13C2B8057D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BE9D0-8F79-4613-939C-3C9AFADE9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1" y="129754"/>
            <a:ext cx="1295876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4"/>
            <a:ext cx="3791638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ECBC2-6064-44CF-9DA8-9511AE595948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40FC1-6B52-494D-A5D7-4C7D89F66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 rot="-360000">
            <a:off x="412750" y="209550"/>
            <a:ext cx="3409950" cy="1716088"/>
            <a:chOff x="1524000" y="381000"/>
            <a:chExt cx="3657600" cy="4737978"/>
          </a:xfrm>
        </p:grpSpPr>
        <p:sp>
          <p:nvSpPr>
            <p:cNvPr id="6" name="Rectangle 9"/>
            <p:cNvSpPr/>
            <p:nvPr userDrawn="1"/>
          </p:nvSpPr>
          <p:spPr>
            <a:xfrm>
              <a:off x="1519187" y="379662"/>
              <a:ext cx="3657600" cy="47248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  <p:sp>
          <p:nvSpPr>
            <p:cNvPr id="7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21602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sz="900" b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811" y="1922795"/>
            <a:ext cx="3488667" cy="549015"/>
          </a:xfrm>
        </p:spPr>
        <p:txBody>
          <a:bodyPr tIns="0" bIns="0" anchor="b"/>
          <a:lstStyle>
            <a:lvl1pPr algn="l">
              <a:lnSpc>
                <a:spcPts val="2174"/>
              </a:lnSpc>
              <a:defRPr sz="2200" b="1"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540218" y="298889"/>
            <a:ext cx="3155350" cy="153796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ru-RU" noProof="0" smtClean="0"/>
              <a:t>Чтобы добавить рисунок, перетащите его на заполнитель или щелкните значок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9176" y="2471362"/>
            <a:ext cx="3484995" cy="408716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1000"/>
            </a:lvl1pPr>
            <a:lvl2pPr marL="216027" indent="0">
              <a:buNone/>
              <a:defRPr sz="600"/>
            </a:lvl2pPr>
            <a:lvl3pPr marL="432054" indent="0">
              <a:buNone/>
              <a:defRPr sz="500"/>
            </a:lvl3pPr>
            <a:lvl4pPr marL="648081" indent="0">
              <a:buNone/>
              <a:defRPr sz="400"/>
            </a:lvl4pPr>
            <a:lvl5pPr marL="864108" indent="0">
              <a:buNone/>
              <a:defRPr sz="400"/>
            </a:lvl5pPr>
            <a:lvl6pPr marL="1080135" indent="0">
              <a:buNone/>
              <a:defRPr sz="400"/>
            </a:lvl6pPr>
            <a:lvl7pPr marL="1296162" indent="0">
              <a:buNone/>
              <a:defRPr sz="400"/>
            </a:lvl7pPr>
            <a:lvl8pPr marL="1512189" indent="0">
              <a:buNone/>
              <a:defRPr sz="400"/>
            </a:lvl8pPr>
            <a:lvl9pPr marL="1728216" indent="0">
              <a:buNone/>
              <a:defRPr sz="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6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8BE8516E-1D4C-46FB-B9C5-2AAD9073250F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8EB03EA1-723A-4B91-8929-8D4079BAF8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946" y="819773"/>
            <a:ext cx="2246186" cy="1916302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 marL="1082386" indent="-162771">
              <a:defRPr sz="900"/>
            </a:lvl6pPr>
            <a:lvl7pPr marL="1082386" indent="-162771">
              <a:defRPr sz="900"/>
            </a:lvl7pPr>
            <a:lvl8pPr marL="1082386" indent="-162771">
              <a:defRPr sz="900"/>
            </a:lvl8pPr>
            <a:lvl9pPr marL="1082386" indent="-162771"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1" y="819773"/>
            <a:ext cx="2246186" cy="1916302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 marL="1082386" indent="-162771">
              <a:defRPr sz="900"/>
            </a:lvl6pPr>
            <a:lvl7pPr marL="1082386" indent="-162771">
              <a:defRPr sz="900"/>
            </a:lvl7pPr>
            <a:lvl8pPr marL="1082386" indent="-162771">
              <a:defRPr sz="900"/>
            </a:lvl8pPr>
            <a:lvl9pPr marL="1082386" indent="-162771"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F4106C45-CA9A-4E57-8CB8-F5F61D4585B1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96F3FBBC-D94D-41EF-B921-C84DDB311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omparison-Underlin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0" y="896938"/>
            <a:ext cx="2033588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Comparison-Underlin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25" y="896938"/>
            <a:ext cx="2033588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Comparison-Underlin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0" y="896938"/>
            <a:ext cx="2033588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Comparison-Underlin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25" y="896938"/>
            <a:ext cx="2033588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800" y="670585"/>
            <a:ext cx="2015808" cy="275930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10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216027" indent="0">
              <a:buNone/>
              <a:defRPr sz="900" b="1"/>
            </a:lvl2pPr>
            <a:lvl3pPr marL="432054" indent="0">
              <a:buNone/>
              <a:defRPr sz="900" b="1"/>
            </a:lvl3pPr>
            <a:lvl4pPr marL="648081" indent="0">
              <a:buNone/>
              <a:defRPr sz="800" b="1"/>
            </a:lvl4pPr>
            <a:lvl5pPr marL="864108" indent="0">
              <a:buNone/>
              <a:defRPr sz="800" b="1"/>
            </a:lvl5pPr>
            <a:lvl6pPr marL="1080135" indent="0">
              <a:buNone/>
              <a:defRPr sz="800" b="1"/>
            </a:lvl6pPr>
            <a:lvl7pPr marL="1296162" indent="0">
              <a:buNone/>
              <a:defRPr sz="800" b="1"/>
            </a:lvl7pPr>
            <a:lvl8pPr marL="1512189" indent="0">
              <a:buNone/>
              <a:defRPr sz="800" b="1"/>
            </a:lvl8pPr>
            <a:lvl9pPr marL="1728216" indent="0">
              <a:buNone/>
              <a:defRPr sz="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217" y="1027529"/>
            <a:ext cx="2246186" cy="1708546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 marL="1082386" indent="-162771">
              <a:defRPr sz="800"/>
            </a:lvl6pPr>
            <a:lvl7pPr marL="1082386" indent="-162771">
              <a:defRPr sz="800"/>
            </a:lvl7pPr>
            <a:lvl8pPr marL="1082386" indent="-162771">
              <a:defRPr sz="800"/>
            </a:lvl8pPr>
            <a:lvl9pPr marL="1082386" indent="-162771"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05371" y="670585"/>
            <a:ext cx="2015808" cy="275930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10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216027" indent="0">
              <a:buNone/>
              <a:defRPr sz="900" b="1"/>
            </a:lvl2pPr>
            <a:lvl3pPr marL="432054" indent="0">
              <a:buNone/>
              <a:defRPr sz="900" b="1"/>
            </a:lvl3pPr>
            <a:lvl4pPr marL="648081" indent="0">
              <a:buNone/>
              <a:defRPr sz="800" b="1"/>
            </a:lvl4pPr>
            <a:lvl5pPr marL="864108" indent="0">
              <a:buNone/>
              <a:defRPr sz="800" b="1"/>
            </a:lvl5pPr>
            <a:lvl6pPr marL="1080135" indent="0">
              <a:buNone/>
              <a:defRPr sz="800" b="1"/>
            </a:lvl6pPr>
            <a:lvl7pPr marL="1296162" indent="0">
              <a:buNone/>
              <a:defRPr sz="800" b="1"/>
            </a:lvl7pPr>
            <a:lvl8pPr marL="1512189" indent="0">
              <a:buNone/>
              <a:defRPr sz="800" b="1"/>
            </a:lvl8pPr>
            <a:lvl9pPr marL="1728216" indent="0">
              <a:buNone/>
              <a:defRPr sz="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6659" y="1027529"/>
            <a:ext cx="2246186" cy="1708546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 marL="1082386" indent="-162771">
              <a:defRPr sz="800"/>
            </a:lvl6pPr>
            <a:lvl7pPr marL="1082386" indent="-162771">
              <a:defRPr sz="800"/>
            </a:lvl7pPr>
            <a:lvl8pPr marL="1082386" indent="-162771">
              <a:defRPr sz="800"/>
            </a:lvl8pPr>
            <a:lvl9pPr marL="1082386" indent="-162771"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EC439A38-FC47-4CB5-B2BC-905629AE9559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45175405-7E04-4902-B451-5912FEE26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объекта, вверху и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5945" y="819773"/>
            <a:ext cx="4607560" cy="907225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75945" y="1828850"/>
            <a:ext cx="4607560" cy="907225"/>
          </a:xfrm>
        </p:spPr>
        <p:txBody>
          <a:bodyPr/>
          <a:lstStyle>
            <a:lvl1pPr>
              <a:defRPr sz="100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fld id="{75DB7728-2EAF-4417-BB16-ECC5C1B600DD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/>
                </a:solidFill>
                <a:latin typeface="Rockwell" pitchFamily="18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eaLnBrk="0" hangingPunct="0">
              <a:defRPr b="1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  <a:cs typeface="Arial" charset="0"/>
              </a:defRPr>
            </a:lvl1pPr>
          </a:lstStyle>
          <a:p>
            <a:pPr>
              <a:defRPr/>
            </a:pPr>
            <a:fld id="{A63B0840-B806-408B-9AC3-EEAAFBE8DE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76263" y="238125"/>
            <a:ext cx="460533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5" tIns="21603" rIns="43205" bIns="216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6263" y="819150"/>
            <a:ext cx="46053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3205" tIns="21603" rIns="43205" bIns="216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26000" y="2982913"/>
            <a:ext cx="817563" cy="125412"/>
          </a:xfrm>
          <a:prstGeom prst="rect">
            <a:avLst/>
          </a:prstGeom>
        </p:spPr>
        <p:txBody>
          <a:bodyPr vert="horz" wrap="square" lIns="43205" tIns="21603" rIns="43205" bIns="21603" numCol="1" anchor="ctr" anchorCtr="0" compatLnSpc="1">
            <a:prstTxWarp prst="textNoShape">
              <a:avLst/>
            </a:prstTxWarp>
          </a:bodyPr>
          <a:lstStyle>
            <a:lvl1pPr algn="r">
              <a:defRPr sz="500" b="0">
                <a:solidFill>
                  <a:srgbClr val="000000"/>
                </a:solidFill>
                <a:latin typeface="Rockwell"/>
              </a:defRPr>
            </a:lvl1pPr>
          </a:lstStyle>
          <a:p>
            <a:pPr>
              <a:defRPr/>
            </a:pPr>
            <a:fld id="{47152252-CB17-4D3C-9FD9-1068BC6BCEA8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4438" y="2979738"/>
            <a:ext cx="2339975" cy="122237"/>
          </a:xfrm>
          <a:prstGeom prst="rect">
            <a:avLst/>
          </a:prstGeom>
        </p:spPr>
        <p:txBody>
          <a:bodyPr vert="horz" wrap="square" lIns="43205" tIns="21603" rIns="43205" bIns="21603" numCol="1" anchor="ctr" anchorCtr="0" compatLnSpc="1">
            <a:prstTxWarp prst="textNoShape">
              <a:avLst/>
            </a:prstTxWarp>
          </a:bodyPr>
          <a:lstStyle>
            <a:lvl1pPr algn="r">
              <a:defRPr sz="500" b="0">
                <a:solidFill>
                  <a:srgbClr val="000000"/>
                </a:solidFill>
                <a:latin typeface="Rockwel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37100" y="2587625"/>
            <a:ext cx="935038" cy="401638"/>
          </a:xfrm>
          <a:prstGeom prst="rect">
            <a:avLst/>
          </a:prstGeom>
        </p:spPr>
        <p:txBody>
          <a:bodyPr vert="horz" wrap="square" lIns="43205" tIns="21603" rIns="43205" bIns="21603" numCol="1" anchor="ctr" anchorCtr="0" compatLnSpc="1">
            <a:prstTxWarp prst="textNoShape">
              <a:avLst/>
            </a:prstTxWarp>
          </a:bodyPr>
          <a:lstStyle>
            <a:lvl1pPr algn="r">
              <a:defRPr sz="3900" b="0">
                <a:latin typeface="Impact" pitchFamily="34" charset="0"/>
              </a:defRPr>
            </a:lvl1pPr>
          </a:lstStyle>
          <a:p>
            <a:pPr>
              <a:defRPr/>
            </a:pPr>
            <a:fld id="{1C419004-097F-4DC2-B917-373BCB30E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  <p:sldLayoutId id="2147483974" r:id="rId19"/>
    <p:sldLayoutId id="2147483975" r:id="rId20"/>
  </p:sldLayoutIdLst>
  <p:transition spd="slow">
    <p:fade/>
  </p:transition>
  <p:hf hdr="0" ftr="0" dt="0"/>
  <p:txStyles>
    <p:titleStyle>
      <a:lvl1pPr algn="ctr" defTabSz="431800" rtl="0" eaLnBrk="0" fontAlgn="base" hangingPunct="0">
        <a:spcBef>
          <a:spcPct val="0"/>
        </a:spcBef>
        <a:spcAft>
          <a:spcPct val="0"/>
        </a:spcAft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318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Franklin Gothic Book" pitchFamily="34" charset="0"/>
        </a:defRPr>
      </a:lvl2pPr>
      <a:lvl3pPr algn="ctr" defTabSz="4318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Franklin Gothic Book" pitchFamily="34" charset="0"/>
        </a:defRPr>
      </a:lvl3pPr>
      <a:lvl4pPr algn="ctr" defTabSz="4318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Franklin Gothic Book" pitchFamily="34" charset="0"/>
        </a:defRPr>
      </a:lvl4pPr>
      <a:lvl5pPr algn="ctr" defTabSz="431800" rtl="0" eaLnBrk="0" fontAlgn="base" hangingPunct="0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Franklin Gothic Book" pitchFamily="34" charset="0"/>
        </a:defRPr>
      </a:lvl5pPr>
      <a:lvl6pPr marL="457200" algn="ctr" defTabSz="4318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rebuchet MS" pitchFamily="34" charset="0"/>
        </a:defRPr>
      </a:lvl6pPr>
      <a:lvl7pPr marL="914400" algn="ctr" defTabSz="4318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rebuchet MS" pitchFamily="34" charset="0"/>
        </a:defRPr>
      </a:lvl7pPr>
      <a:lvl8pPr marL="1371600" algn="ctr" defTabSz="4318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rebuchet MS" pitchFamily="34" charset="0"/>
        </a:defRPr>
      </a:lvl8pPr>
      <a:lvl9pPr marL="1828800" algn="ctr" defTabSz="431800" rtl="0" fontAlgn="base">
        <a:spcBef>
          <a:spcPct val="0"/>
        </a:spcBef>
        <a:spcAft>
          <a:spcPct val="0"/>
        </a:spcAft>
        <a:defRPr sz="2200">
          <a:solidFill>
            <a:schemeClr val="tx1"/>
          </a:solidFill>
          <a:latin typeface="Trebuchet MS" pitchFamily="34" charset="0"/>
        </a:defRPr>
      </a:lvl9pPr>
    </p:titleStyle>
    <p:bodyStyle>
      <a:lvl1pPr marL="217488" indent="-217488" algn="l" defTabSz="431800" rtl="0" eaLnBrk="0" fontAlgn="base" hangingPunct="0">
        <a:spcBef>
          <a:spcPts val="950"/>
        </a:spcBef>
        <a:spcAft>
          <a:spcPct val="0"/>
        </a:spcAft>
        <a:buSzPct val="90000"/>
        <a:buBlip>
          <a:blip r:embed="rId22"/>
        </a:buBlip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431800" rtl="0" eaLnBrk="0" fontAlgn="base" hangingPunct="0">
        <a:spcBef>
          <a:spcPts val="288"/>
        </a:spcBef>
        <a:spcAft>
          <a:spcPct val="0"/>
        </a:spcAft>
        <a:buSzPct val="90000"/>
        <a:buBlip>
          <a:blip r:embed="rId23"/>
        </a:buBlip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92138" indent="-160338" algn="l" defTabSz="431800" rtl="0" eaLnBrk="0" fontAlgn="base" hangingPunct="0">
        <a:spcBef>
          <a:spcPts val="288"/>
        </a:spcBef>
        <a:spcAft>
          <a:spcPct val="0"/>
        </a:spcAft>
        <a:buSzPct val="90000"/>
        <a:buBlip>
          <a:blip r:embed="rId24"/>
        </a:buBlip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54063" indent="-160338" algn="l" defTabSz="431800" rtl="0" eaLnBrk="0" fontAlgn="base" hangingPunct="0">
        <a:spcBef>
          <a:spcPts val="288"/>
        </a:spcBef>
        <a:spcAft>
          <a:spcPct val="0"/>
        </a:spcAft>
        <a:buSzPct val="90000"/>
        <a:buBlip>
          <a:blip r:embed="rId24"/>
        </a:buBlip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60338" algn="l" defTabSz="431800" rtl="0" eaLnBrk="0" fontAlgn="base" hangingPunct="0">
        <a:spcBef>
          <a:spcPts val="288"/>
        </a:spcBef>
        <a:spcAft>
          <a:spcPct val="0"/>
        </a:spcAft>
        <a:buSzPct val="90000"/>
        <a:buBlip>
          <a:blip r:embed="rId24"/>
        </a:buBlip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082386" indent="-162771" algn="l" defTabSz="432054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9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1240655" indent="-162771" algn="l" defTabSz="432054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9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1403426" indent="-162771" algn="l" defTabSz="432054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9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1565446" indent="-162771" algn="l" defTabSz="432054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9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27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54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81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135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162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189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395288" y="173038"/>
            <a:ext cx="49688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395288" y="862013"/>
            <a:ext cx="4968875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5288" y="3003550"/>
            <a:ext cx="1296987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500" b="0" smtClean="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4801F806-18E5-40D9-AB66-3701DB262A9F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8175" y="3003550"/>
            <a:ext cx="19431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500" b="0" smtClean="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67175" y="3003550"/>
            <a:ext cx="1296988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00" b="0" smtClean="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7017527-7495-45B8-BB53-EB59EB02EA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ransition spd="slow">
    <p:fade/>
  </p:transition>
  <p:hf hdr="0" ftr="0" dt="0"/>
  <p:txStyles>
    <p:titleStyle>
      <a:lvl1pPr algn="l" defTabSz="431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31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entury Gothic" pitchFamily="34" charset="0"/>
        </a:defRPr>
      </a:lvl2pPr>
      <a:lvl3pPr algn="l" defTabSz="431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entury Gothic" pitchFamily="34" charset="0"/>
        </a:defRPr>
      </a:lvl3pPr>
      <a:lvl4pPr algn="l" defTabSz="431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entury Gothic" pitchFamily="34" charset="0"/>
        </a:defRPr>
      </a:lvl4pPr>
      <a:lvl5pPr algn="l" defTabSz="431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entury Gothic" pitchFamily="34" charset="0"/>
        </a:defRPr>
      </a:lvl5pPr>
      <a:lvl6pPr marL="457200" algn="l" defTabSz="4318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entury Gothic" pitchFamily="34" charset="0"/>
        </a:defRPr>
      </a:lvl6pPr>
      <a:lvl7pPr marL="914400" algn="l" defTabSz="4318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entury Gothic" pitchFamily="34" charset="0"/>
        </a:defRPr>
      </a:lvl7pPr>
      <a:lvl8pPr marL="1371600" algn="l" defTabSz="4318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entury Gothic" pitchFamily="34" charset="0"/>
        </a:defRPr>
      </a:lvl8pPr>
      <a:lvl9pPr marL="1828800" algn="l" defTabSz="431800" rtl="0" fontAlgn="base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entury Gothic" pitchFamily="34" charset="0"/>
        </a:defRPr>
      </a:lvl9pPr>
    </p:titleStyle>
    <p:bodyStyle>
      <a:lvl1pPr marL="107950" indent="-107950" algn="l" defTabSz="431800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indent="-107950" algn="l" defTabSz="431800" rtl="0" eaLnBrk="0" fontAlgn="base" hangingPunct="0">
        <a:lnSpc>
          <a:spcPct val="90000"/>
        </a:lnSpc>
        <a:spcBef>
          <a:spcPts val="238"/>
        </a:spcBef>
        <a:spcAft>
          <a:spcPct val="0"/>
        </a:spcAft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07950" algn="l" defTabSz="431800" rtl="0" eaLnBrk="0" fontAlgn="base" hangingPunct="0">
        <a:lnSpc>
          <a:spcPct val="90000"/>
        </a:lnSpc>
        <a:spcBef>
          <a:spcPts val="238"/>
        </a:spcBef>
        <a:spcAft>
          <a:spcPct val="0"/>
        </a:spcAft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55650" indent="-107950" algn="l" defTabSz="431800" rtl="0" eaLnBrk="0" fontAlgn="base" hangingPunct="0">
        <a:lnSpc>
          <a:spcPct val="90000"/>
        </a:lnSpc>
        <a:spcBef>
          <a:spcPts val="238"/>
        </a:spcBef>
        <a:spcAft>
          <a:spcPct val="0"/>
        </a:spcAft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971550" indent="-107950" algn="l" defTabSz="431800" rtl="0" eaLnBrk="0" fontAlgn="base" hangingPunct="0">
        <a:lnSpc>
          <a:spcPct val="90000"/>
        </a:lnSpc>
        <a:spcBef>
          <a:spcPts val="238"/>
        </a:spcBef>
        <a:spcAft>
          <a:spcPct val="0"/>
        </a:spcAft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6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57594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 bwMode="auto">
          <a:xfrm>
            <a:off x="395288" y="173038"/>
            <a:ext cx="49688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6" name="Текст 2"/>
          <p:cNvSpPr>
            <a:spLocks noGrp="1"/>
          </p:cNvSpPr>
          <p:nvPr>
            <p:ph type="body" idx="1"/>
          </p:nvPr>
        </p:nvSpPr>
        <p:spPr bwMode="auto">
          <a:xfrm>
            <a:off x="395288" y="862013"/>
            <a:ext cx="4968875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395288" y="3003550"/>
            <a:ext cx="1296987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500" b="0" smtClean="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0A591EE1-051D-4D23-80FF-D0185FFD0586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1908175" y="3003550"/>
            <a:ext cx="19431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500" b="0" smtClean="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4067175" y="3003550"/>
            <a:ext cx="1296988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500" b="0" smtClean="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3EAF1CF1-FF1F-4E40-A80B-24779825D3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77" r:id="rId12"/>
  </p:sldLayoutIdLst>
  <p:transition spd="slow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entury Gothic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entury Gothic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entury Gothic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entury Gothic" pitchFamily="34" charset="0"/>
        </a:defRPr>
      </a:lvl5pPr>
      <a:lvl6pPr marL="215981" algn="l" rtl="0" fontAlgn="base">
        <a:lnSpc>
          <a:spcPct val="90000"/>
        </a:lnSpc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entury Gothic" pitchFamily="34" charset="0"/>
        </a:defRPr>
      </a:lvl6pPr>
      <a:lvl7pPr marL="431963" algn="l" rtl="0" fontAlgn="base">
        <a:lnSpc>
          <a:spcPct val="90000"/>
        </a:lnSpc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entury Gothic" pitchFamily="34" charset="0"/>
        </a:defRPr>
      </a:lvl7pPr>
      <a:lvl8pPr marL="647944" algn="l" rtl="0" fontAlgn="base">
        <a:lnSpc>
          <a:spcPct val="90000"/>
        </a:lnSpc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entury Gothic" pitchFamily="34" charset="0"/>
        </a:defRPr>
      </a:lvl8pPr>
      <a:lvl9pPr marL="863925" algn="l" rtl="0" fontAlgn="base">
        <a:lnSpc>
          <a:spcPct val="90000"/>
        </a:lnSpc>
        <a:spcBef>
          <a:spcPct val="0"/>
        </a:spcBef>
        <a:spcAft>
          <a:spcPct val="0"/>
        </a:spcAft>
        <a:defRPr sz="2079">
          <a:solidFill>
            <a:schemeClr val="tx1"/>
          </a:solidFill>
          <a:latin typeface="Century Gothic" pitchFamily="34" charset="0"/>
        </a:defRPr>
      </a:lvl9pPr>
    </p:titleStyle>
    <p:bodyStyle>
      <a:lvl1pPr marL="107950" indent="-107950" algn="l" rtl="0" eaLnBrk="0" fontAlgn="base" hangingPunct="0">
        <a:lnSpc>
          <a:spcPct val="90000"/>
        </a:lnSpc>
        <a:spcBef>
          <a:spcPts val="4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indent="-107950" algn="l" rtl="0" eaLnBrk="0" fontAlgn="base" hangingPunct="0">
        <a:lnSpc>
          <a:spcPct val="90000"/>
        </a:lnSpc>
        <a:spcBef>
          <a:spcPts val="238"/>
        </a:spcBef>
        <a:spcAft>
          <a:spcPct val="0"/>
        </a:spcAft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07950" algn="l" rtl="0" eaLnBrk="0" fontAlgn="base" hangingPunct="0">
        <a:lnSpc>
          <a:spcPct val="90000"/>
        </a:lnSpc>
        <a:spcBef>
          <a:spcPts val="238"/>
        </a:spcBef>
        <a:spcAft>
          <a:spcPct val="0"/>
        </a:spcAft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55650" indent="-107950" algn="l" rtl="0" eaLnBrk="0" fontAlgn="base" hangingPunct="0">
        <a:lnSpc>
          <a:spcPct val="90000"/>
        </a:lnSpc>
        <a:spcBef>
          <a:spcPts val="238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971550" indent="-107950" algn="l" rtl="0" eaLnBrk="0" fontAlgn="base" hangingPunct="0">
        <a:lnSpc>
          <a:spcPct val="90000"/>
        </a:lnSpc>
        <a:spcBef>
          <a:spcPts val="238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187897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403878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619860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835841" indent="-107991" algn="l" defTabSz="431963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1pPr>
      <a:lvl2pPr marL="215981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2pPr>
      <a:lvl3pPr marL="431963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3pPr>
      <a:lvl4pPr marL="647944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4pPr>
      <a:lvl5pPr marL="863925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5pPr>
      <a:lvl6pPr marL="1079906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6pPr>
      <a:lvl7pPr marL="1295888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7pPr>
      <a:lvl8pPr marL="1511869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8pPr>
      <a:lvl9pPr marL="1727850" algn="l" defTabSz="431963" rtl="0" eaLnBrk="1" latinLnBrk="0" hangingPunct="1">
        <a:defRPr sz="8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287338" y="130175"/>
            <a:ext cx="51847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287338" y="755650"/>
            <a:ext cx="5184775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338" y="3003550"/>
            <a:ext cx="1344612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700" b="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EB45B96-42E7-499E-AD4D-B2A12CC2EB08}" type="datetime1">
              <a:rPr lang="ru-RU"/>
              <a:pPr>
                <a:defRPr/>
              </a:pPr>
              <a:t>26.11.2019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500" y="3003550"/>
            <a:ext cx="182245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700" b="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500" y="3003550"/>
            <a:ext cx="1344613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00" b="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1FE7F5B-C83A-44A0-8C74-7C37E2BD8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ransition spd="slow">
    <p:fade/>
  </p:transition>
  <p:txStyles>
    <p:titleStyle>
      <a:lvl1pPr algn="ctr" defTabSz="574675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74675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2pPr>
      <a:lvl3pPr algn="ctr" defTabSz="574675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3pPr>
      <a:lvl4pPr algn="ctr" defTabSz="574675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4pPr>
      <a:lvl5pPr algn="ctr" defTabSz="574675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5pPr>
      <a:lvl6pPr marL="457200" algn="ctr" defTabSz="574675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6pPr>
      <a:lvl7pPr marL="914400" algn="ctr" defTabSz="574675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7pPr>
      <a:lvl8pPr marL="1371600" algn="ctr" defTabSz="574675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8pPr>
      <a:lvl9pPr marL="1828800" algn="ctr" defTabSz="574675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alibri" pitchFamily="34" charset="0"/>
        </a:defRPr>
      </a:lvl9pPr>
    </p:titleStyle>
    <p:bodyStyle>
      <a:lvl1pPr marL="215900" indent="-215900" algn="l" defTabSz="5746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6725" indent="-179388" algn="l" defTabSz="5746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142875" algn="l" defTabSz="5746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06475" indent="-142875" algn="l" defTabSz="5746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400" indent="-142875" algn="l" defTabSz="5746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2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png"/><Relationship Id="rId11" Type="http://schemas.openxmlformats.org/officeDocument/2006/relationships/image" Target="../media/image2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2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jpeg"/><Relationship Id="rId11" Type="http://schemas.openxmlformats.org/officeDocument/2006/relationships/image" Target="../media/image72.png"/><Relationship Id="rId5" Type="http://schemas.openxmlformats.org/officeDocument/2006/relationships/image" Target="../media/image67.jpeg"/><Relationship Id="rId10" Type="http://schemas.openxmlformats.org/officeDocument/2006/relationships/image" Target="../media/image71.jpeg"/><Relationship Id="rId4" Type="http://schemas.openxmlformats.org/officeDocument/2006/relationships/image" Target="../media/image66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3" Type="http://schemas.openxmlformats.org/officeDocument/2006/relationships/image" Target="../media/image12.png"/><Relationship Id="rId21" Type="http://schemas.openxmlformats.org/officeDocument/2006/relationships/image" Target="../media/image42.jpeg"/><Relationship Id="rId7" Type="http://schemas.openxmlformats.org/officeDocument/2006/relationships/image" Target="../media/image29.jpeg"/><Relationship Id="rId12" Type="http://schemas.openxmlformats.org/officeDocument/2006/relationships/image" Target="../media/image21.pn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6.jpeg"/><Relationship Id="rId10" Type="http://schemas.openxmlformats.org/officeDocument/2006/relationships/image" Target="../media/image32.png"/><Relationship Id="rId19" Type="http://schemas.openxmlformats.org/officeDocument/2006/relationships/image" Target="../media/image40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12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chart" Target="../charts/chart3.xml"/><Relationship Id="rId5" Type="http://schemas.openxmlformats.org/officeDocument/2006/relationships/image" Target="../media/image45.jpe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E6B2"/>
              </a:clrFrom>
              <a:clrTo>
                <a:srgbClr val="FEE6B2">
                  <a:alpha val="0"/>
                </a:srgbClr>
              </a:clrTo>
            </a:clrChange>
            <a:grayscl/>
            <a:biLevel thresh="50000"/>
          </a:blip>
          <a:srcRect/>
          <a:stretch>
            <a:fillRect/>
          </a:stretch>
        </p:blipFill>
        <p:spPr bwMode="auto">
          <a:xfrm>
            <a:off x="0" y="0"/>
            <a:ext cx="5761038" cy="32369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7651" name="AutoShape 6" descr="Картинки по запросу флаг россии"/>
          <p:cNvSpPr>
            <a:spLocks noChangeAspect="1" noChangeArrowheads="1"/>
          </p:cNvSpPr>
          <p:nvPr/>
        </p:nvSpPr>
        <p:spPr bwMode="auto">
          <a:xfrm>
            <a:off x="15398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>
              <a:solidFill>
                <a:srgbClr val="000000"/>
              </a:solidFill>
              <a:latin typeface="Liberation Serif" pitchFamily="18" charset="0"/>
              <a:cs typeface="Liberation Serif" pitchFamily="18" charset="0"/>
            </a:endParaRPr>
          </a:p>
        </p:txBody>
      </p:sp>
      <p:sp>
        <p:nvSpPr>
          <p:cNvPr id="27652" name="AutoShape 8" descr="Картинки по запросу флаг россии"/>
          <p:cNvSpPr>
            <a:spLocks noChangeAspect="1" noChangeArrowheads="1"/>
          </p:cNvSpPr>
          <p:nvPr/>
        </p:nvSpPr>
        <p:spPr bwMode="auto">
          <a:xfrm>
            <a:off x="15398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>
              <a:solidFill>
                <a:srgbClr val="000000"/>
              </a:solidFill>
              <a:latin typeface="Liberation Serif" pitchFamily="18" charset="0"/>
              <a:cs typeface="Liberation Serif" pitchFamily="18" charset="0"/>
            </a:endParaRPr>
          </a:p>
        </p:txBody>
      </p:sp>
      <p:sp>
        <p:nvSpPr>
          <p:cNvPr id="27653" name="AutoShape 10" descr="Картинки по запросу флаг россии"/>
          <p:cNvSpPr>
            <a:spLocks noChangeAspect="1" noChangeArrowheads="1"/>
          </p:cNvSpPr>
          <p:nvPr/>
        </p:nvSpPr>
        <p:spPr bwMode="auto">
          <a:xfrm>
            <a:off x="15398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>
              <a:solidFill>
                <a:srgbClr val="000000"/>
              </a:solidFill>
              <a:latin typeface="Liberation Serif" pitchFamily="18" charset="0"/>
              <a:cs typeface="Liberation Serif" pitchFamily="18" charset="0"/>
            </a:endParaRPr>
          </a:p>
        </p:txBody>
      </p:sp>
      <p:pic>
        <p:nvPicPr>
          <p:cNvPr id="28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2383" y="0"/>
            <a:ext cx="5761833" cy="32346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27655" name="AutoShape 12" descr="Картинки по запросу флаг россии"/>
          <p:cNvSpPr>
            <a:spLocks noChangeAspect="1" noChangeArrowheads="1"/>
          </p:cNvSpPr>
          <p:nvPr/>
        </p:nvSpPr>
        <p:spPr bwMode="auto">
          <a:xfrm>
            <a:off x="15398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>
              <a:solidFill>
                <a:srgbClr val="000000"/>
              </a:solidFill>
              <a:latin typeface="Liberation Serif" pitchFamily="18" charset="0"/>
              <a:cs typeface="Liberation Serif" pitchFamily="18" charset="0"/>
            </a:endParaRPr>
          </a:p>
        </p:txBody>
      </p:sp>
      <p:sp>
        <p:nvSpPr>
          <p:cNvPr id="27656" name="AutoShape 14" descr="Картинки по запросу флаг россии"/>
          <p:cNvSpPr>
            <a:spLocks noChangeAspect="1" noChangeArrowheads="1"/>
          </p:cNvSpPr>
          <p:nvPr/>
        </p:nvSpPr>
        <p:spPr bwMode="auto">
          <a:xfrm>
            <a:off x="153988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>
              <a:solidFill>
                <a:srgbClr val="000000"/>
              </a:solidFill>
              <a:latin typeface="Liberation Serif" pitchFamily="18" charset="0"/>
              <a:cs typeface="Liberation Serif" pitchFamily="18" charset="0"/>
            </a:endParaRPr>
          </a:p>
        </p:txBody>
      </p:sp>
      <p:sp>
        <p:nvSpPr>
          <p:cNvPr id="27657" name="TextBox 21"/>
          <p:cNvSpPr txBox="1">
            <a:spLocks noChangeArrowheads="1"/>
          </p:cNvSpPr>
          <p:nvPr/>
        </p:nvSpPr>
        <p:spPr bwMode="auto">
          <a:xfrm>
            <a:off x="0" y="2916238"/>
            <a:ext cx="5761038" cy="323850"/>
          </a:xfrm>
          <a:prstGeom prst="rect">
            <a:avLst/>
          </a:prstGeom>
          <a:solidFill>
            <a:srgbClr val="559ED0">
              <a:alpha val="69019"/>
            </a:srgbClr>
          </a:solidFill>
          <a:ln w="9525">
            <a:noFill/>
            <a:miter lim="800000"/>
            <a:headEnd/>
            <a:tailEnd/>
          </a:ln>
        </p:spPr>
        <p:txBody>
          <a:bodyPr lIns="43205" tIns="21603" rIns="43205" bIns="21603">
            <a:spAutoFit/>
          </a:bodyPr>
          <a:lstStyle/>
          <a:p>
            <a:pPr indent="3141663" defTabSz="215900" eaLnBrk="0" hangingPunct="0">
              <a:lnSpc>
                <a:spcPct val="114000"/>
              </a:lnSpc>
            </a:pPr>
            <a:endParaRPr lang="ru-RU" sz="300" b="0">
              <a:solidFill>
                <a:srgbClr val="000000"/>
              </a:solidFill>
              <a:latin typeface="Calibri" pitchFamily="34" charset="0"/>
              <a:cs typeface="Liberation Serif" pitchFamily="18" charset="0"/>
            </a:endParaRPr>
          </a:p>
          <a:p>
            <a:pPr indent="3141663" defTabSz="215900" eaLnBrk="0" hangingPunct="0">
              <a:lnSpc>
                <a:spcPct val="114000"/>
              </a:lnSpc>
            </a:pPr>
            <a:r>
              <a:rPr lang="ru-RU" sz="1000" b="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  <a:t>Свердловская область, 2019</a:t>
            </a:r>
          </a:p>
          <a:p>
            <a:pPr indent="3141663" defTabSz="215900" eaLnBrk="0" hangingPunct="0">
              <a:lnSpc>
                <a:spcPct val="114000"/>
              </a:lnSpc>
            </a:pPr>
            <a:endParaRPr lang="ru-RU" sz="300" b="0">
              <a:solidFill>
                <a:srgbClr val="000000"/>
              </a:solidFill>
              <a:latin typeface="Calibri" pitchFamily="34" charset="0"/>
              <a:cs typeface="Liberation Serif" pitchFamily="18" charset="0"/>
            </a:endParaRPr>
          </a:p>
        </p:txBody>
      </p:sp>
      <p:sp>
        <p:nvSpPr>
          <p:cNvPr id="27658" name="Прямоугольник 20"/>
          <p:cNvSpPr>
            <a:spLocks noChangeArrowheads="1"/>
          </p:cNvSpPr>
          <p:nvPr/>
        </p:nvSpPr>
        <p:spPr bwMode="auto">
          <a:xfrm>
            <a:off x="576263" y="2268538"/>
            <a:ext cx="41862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200" b="0" dirty="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  <a:t>В.И.Русинов, председатель Избирательной комиссии Свердловской области</a:t>
            </a:r>
          </a:p>
        </p:txBody>
      </p:sp>
      <p:sp>
        <p:nvSpPr>
          <p:cNvPr id="23" name="Прямоугольный треугольник 22"/>
          <p:cNvSpPr/>
          <p:nvPr/>
        </p:nvSpPr>
        <p:spPr>
          <a:xfrm rot="5400000" flipH="1" flipV="1">
            <a:off x="4876007" y="2355056"/>
            <a:ext cx="833438" cy="936625"/>
          </a:xfrm>
          <a:prstGeom prst="rtTriangle">
            <a:avLst/>
          </a:prstGeom>
          <a:solidFill>
            <a:srgbClr val="006CB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ctrTitle"/>
          </p:nvPr>
        </p:nvSpPr>
        <p:spPr>
          <a:xfrm>
            <a:off x="503461" y="871916"/>
            <a:ext cx="4868416" cy="1231629"/>
          </a:xfrm>
        </p:spPr>
        <p:txBody>
          <a:bodyPr/>
          <a:lstStyle/>
          <a:p>
            <a:pPr marL="90488" algn="ctr" fontAlgn="auto">
              <a:lnSpc>
                <a:spcPct val="114000"/>
              </a:lnSpc>
              <a:spcAft>
                <a:spcPts val="0"/>
              </a:spcAft>
              <a:defRPr/>
            </a:pPr>
            <a:r>
              <a:rPr lang="ru-RU" altLang="ru-RU" sz="200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Liberation Serif" pitchFamily="18" charset="0"/>
                <a:cs typeface="Liberation Serif" pitchFamily="18" charset="0"/>
              </a:rPr>
              <a:t>Повышение правовой культуры избирателей посредством организации деятельности молодежных избирательных комиссий</a:t>
            </a:r>
          </a:p>
        </p:txBody>
      </p:sp>
      <p:sp>
        <p:nvSpPr>
          <p:cNvPr id="14" name="Прямоугольный треугольник 13"/>
          <p:cNvSpPr/>
          <p:nvPr/>
        </p:nvSpPr>
        <p:spPr>
          <a:xfrm rot="5400000">
            <a:off x="616744" y="-184944"/>
            <a:ext cx="904875" cy="1274763"/>
          </a:xfrm>
          <a:prstGeom prst="rtTriangle">
            <a:avLst/>
          </a:prstGeom>
          <a:solidFill>
            <a:srgbClr val="37A6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5400000">
            <a:off x="200819" y="-200819"/>
            <a:ext cx="904875" cy="1306513"/>
          </a:xfrm>
          <a:prstGeom prst="rtTriangle">
            <a:avLst/>
          </a:prstGeom>
          <a:solidFill>
            <a:srgbClr val="006CB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76263" y="2771775"/>
            <a:ext cx="518477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664" name="Picture 2" descr="P:\_Логотип ИКСО\IKSO_logo_long_rg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5263" y="39688"/>
            <a:ext cx="28495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5761833" cy="3240088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1" name="Заголовок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8128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rgbClr val="A5EFFC">
                  <a:alpha val="40000"/>
                </a:srgbClr>
              </a:gs>
              <a:gs pos="45000">
                <a:srgbClr val="65D4F6">
                  <a:alpha val="25000"/>
                </a:srgbClr>
              </a:gs>
              <a:gs pos="77000">
                <a:srgbClr val="CCFFFF">
                  <a:alpha val="20000"/>
                </a:srgbClr>
              </a:gs>
              <a:gs pos="58000">
                <a:srgbClr val="42CAF5">
                  <a:alpha val="25000"/>
                </a:srgbClr>
              </a:gs>
              <a:gs pos="11000">
                <a:schemeClr val="bg1">
                  <a:alpha val="10000"/>
                </a:schemeClr>
              </a:gs>
              <a:gs pos="21000">
                <a:srgbClr val="CCFFFF">
                  <a:alpha val="30000"/>
                </a:srgbClr>
              </a:gs>
              <a:gs pos="88000">
                <a:schemeClr val="bg1">
                  <a:alpha val="15000"/>
                </a:schemeClr>
              </a:gs>
              <a:gs pos="100000">
                <a:schemeClr val="bg1">
                  <a:alpha val="10000"/>
                </a:schemeClr>
              </a:gs>
            </a:gsLst>
            <a:lin ang="10800000" scaled="1"/>
            <a:tileRect/>
          </a:gradFill>
        </p:spPr>
        <p:txBody>
          <a:bodyPr>
            <a:noAutofit/>
          </a:bodyPr>
          <a:lstStyle/>
          <a:p>
            <a:pPr marL="1797050" indent="-184150" algn="l" eaLnBrk="1" hangingPunct="1">
              <a:defRPr/>
            </a:pPr>
            <a:r>
              <a:rPr lang="ru-RU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Организация выборов депутатов Молодежного парламента СО</a:t>
            </a:r>
          </a:p>
        </p:txBody>
      </p:sp>
      <p:sp>
        <p:nvSpPr>
          <p:cNvPr id="25" name="Прямоугольный треугольник 24"/>
          <p:cNvSpPr/>
          <p:nvPr/>
        </p:nvSpPr>
        <p:spPr>
          <a:xfrm rot="5400000">
            <a:off x="699294" y="-184944"/>
            <a:ext cx="904875" cy="1274763"/>
          </a:xfrm>
          <a:prstGeom prst="rtTriangle">
            <a:avLst/>
          </a:prstGeom>
          <a:solidFill>
            <a:srgbClr val="37A6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5400000">
            <a:off x="200819" y="-200819"/>
            <a:ext cx="904875" cy="1306513"/>
          </a:xfrm>
          <a:prstGeom prst="rtTriangle">
            <a:avLst/>
          </a:prstGeom>
          <a:solidFill>
            <a:srgbClr val="006CB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7" name="Picture 2" descr="https://pp.userapi.com/c851220/v851220232/ab00/v7aDdbS_zvU.jpg">
            <a:extLst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10290" b="6548"/>
          <a:stretch/>
        </p:blipFill>
        <p:spPr bwMode="auto">
          <a:xfrm>
            <a:off x="1584325" y="971550"/>
            <a:ext cx="925513" cy="6429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2592388" y="855663"/>
            <a:ext cx="3024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defTabSz="431800"/>
            <a:r>
              <a:rPr lang="ru-RU" altLang="ru-RU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ea typeface="Liberation Serif" pitchFamily="18" charset="0"/>
                <a:cs typeface="Liberation Serif" pitchFamily="18" charset="0"/>
              </a:rPr>
              <a:t>80</a:t>
            </a:r>
            <a:r>
              <a:rPr lang="ru-RU" altLang="ru-RU" sz="14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ea typeface="Liberation Serif" pitchFamily="18" charset="0"/>
                <a:cs typeface="Liberation Serif" pitchFamily="18" charset="0"/>
              </a:rPr>
              <a:t> территориальных МИК</a:t>
            </a:r>
          </a:p>
          <a:p>
            <a:pPr defTabSz="431800"/>
            <a:r>
              <a:rPr lang="ru-RU" altLang="ru-RU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ea typeface="Liberation Serif" pitchFamily="18" charset="0"/>
                <a:cs typeface="Liberation Serif" pitchFamily="18" charset="0"/>
              </a:rPr>
              <a:t>    966</a:t>
            </a:r>
            <a:r>
              <a:rPr lang="ru-RU" altLang="ru-RU" sz="14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ea typeface="Liberation Serif" pitchFamily="18" charset="0"/>
                <a:cs typeface="Liberation Serif" pitchFamily="18" charset="0"/>
              </a:rPr>
              <a:t> участковых МИК</a:t>
            </a:r>
          </a:p>
          <a:p>
            <a:pPr defTabSz="431800"/>
            <a:r>
              <a:rPr lang="ru-RU" altLang="ru-RU" sz="14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ea typeface="Liberation Serif" pitchFamily="18" charset="0"/>
                <a:cs typeface="Liberation Serif" pitchFamily="18" charset="0"/>
              </a:rPr>
              <a:t>	более </a:t>
            </a:r>
            <a:r>
              <a:rPr lang="ru-RU" altLang="ru-RU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ea typeface="Liberation Serif" pitchFamily="18" charset="0"/>
                <a:cs typeface="Liberation Serif" pitchFamily="18" charset="0"/>
              </a:rPr>
              <a:t>5 000</a:t>
            </a:r>
            <a:r>
              <a:rPr lang="ru-RU" altLang="ru-RU" sz="14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ea typeface="Liberation Serif" pitchFamily="18" charset="0"/>
                <a:cs typeface="Liberation Serif" pitchFamily="18" charset="0"/>
              </a:rPr>
              <a:t> членов МИК</a:t>
            </a:r>
          </a:p>
        </p:txBody>
      </p:sp>
      <p:sp>
        <p:nvSpPr>
          <p:cNvPr id="27" name="Прямоугольник 19"/>
          <p:cNvSpPr>
            <a:spLocks noChangeArrowheads="1"/>
          </p:cNvSpPr>
          <p:nvPr/>
        </p:nvSpPr>
        <p:spPr bwMode="auto">
          <a:xfrm>
            <a:off x="2375669" y="1836068"/>
            <a:ext cx="33123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31963">
              <a:defRPr/>
            </a:pPr>
            <a:r>
              <a:rPr lang="ru-RU" altLang="ru-RU" b="0" dirty="0" smtClean="0">
                <a:ln w="0"/>
                <a:solidFill>
                  <a:srgbClr val="2456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в 2018 году </a:t>
            </a:r>
          </a:p>
          <a:p>
            <a:pPr algn="ctr" defTabSz="431963">
              <a:defRPr/>
            </a:pPr>
            <a:r>
              <a:rPr lang="ru-RU" altLang="ru-RU" b="0" dirty="0" smtClean="0">
                <a:ln w="0"/>
                <a:solidFill>
                  <a:srgbClr val="2456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явка составила</a:t>
            </a:r>
          </a:p>
          <a:p>
            <a:pPr algn="ctr" defTabSz="431963">
              <a:defRPr/>
            </a:pPr>
            <a:r>
              <a:rPr lang="ru-RU" altLang="ru-RU" dirty="0" smtClean="0">
                <a:ln w="0">
                  <a:solidFill>
                    <a:srgbClr val="24569B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110 749 </a:t>
            </a:r>
            <a:r>
              <a:rPr lang="ru-RU" altLang="ru-RU" b="0" dirty="0" smtClean="0">
                <a:ln w="0"/>
                <a:solidFill>
                  <a:srgbClr val="2456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человек или </a:t>
            </a:r>
            <a:r>
              <a:rPr lang="ru-RU" altLang="ru-RU" b="0" dirty="0" smtClean="0">
                <a:ln w="0">
                  <a:solidFill>
                    <a:srgbClr val="24569B"/>
                  </a:solidFill>
                </a:ln>
                <a:solidFill>
                  <a:srgbClr val="2456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15,8%*</a:t>
            </a:r>
            <a:endParaRPr lang="ru-RU" altLang="ru-RU" b="0" dirty="0">
              <a:ln w="0"/>
              <a:solidFill>
                <a:srgbClr val="24569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Book" pitchFamily="34" charset="0"/>
              <a:ea typeface="Liberation Serif" pitchFamily="18" charset="0"/>
              <a:cs typeface="Calibri" panose="020F0502020204030204" pitchFamily="34" charset="0"/>
            </a:endParaRPr>
          </a:p>
        </p:txBody>
      </p:sp>
      <p:sp>
        <p:nvSpPr>
          <p:cNvPr id="36873" name="Прямоугольник 31"/>
          <p:cNvSpPr>
            <a:spLocks noChangeArrowheads="1"/>
          </p:cNvSpPr>
          <p:nvPr/>
        </p:nvSpPr>
        <p:spPr bwMode="auto">
          <a:xfrm>
            <a:off x="287338" y="2916238"/>
            <a:ext cx="505618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31800">
              <a:lnSpc>
                <a:spcPct val="115000"/>
              </a:lnSpc>
              <a:spcAft>
                <a:spcPts val="75"/>
              </a:spcAft>
              <a:tabLst>
                <a:tab pos="76200" algn="l"/>
              </a:tabLst>
            </a:pPr>
            <a:r>
              <a:rPr lang="ru-RU" sz="900" b="0">
                <a:solidFill>
                  <a:srgbClr val="000000"/>
                </a:solidFill>
                <a:latin typeface="Calibri" pitchFamily="34" charset="0"/>
                <a:cs typeface="Liberation Serif" pitchFamily="18" charset="0"/>
              </a:rPr>
              <a:t>*В Свердловской области проживает </a:t>
            </a:r>
            <a:r>
              <a:rPr lang="ru-RU" altLang="ru-RU" sz="900" b="0">
                <a:solidFill>
                  <a:srgbClr val="000000"/>
                </a:solidFill>
                <a:latin typeface="Calibri" pitchFamily="34" charset="0"/>
                <a:cs typeface="Liberation Serif" pitchFamily="18" charset="0"/>
              </a:rPr>
              <a:t>727 955 человек в возрасте от 14 до 30 </a:t>
            </a:r>
            <a:r>
              <a:rPr lang="ru-RU" altLang="ru-RU" sz="600" b="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  <a:t>лет</a:t>
            </a:r>
            <a:r>
              <a:rPr lang="ru-RU" sz="900" b="0">
                <a:solidFill>
                  <a:srgbClr val="000000"/>
                </a:solidFill>
                <a:latin typeface="Calibri" pitchFamily="34" charset="0"/>
                <a:cs typeface="Liberation Serif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338" y="971550"/>
            <a:ext cx="1143000" cy="644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3238" y="1692275"/>
            <a:ext cx="1876425" cy="1055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87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altLang="ru-RU" smtClean="0">
                <a:solidFill>
                  <a:srgbClr val="898989"/>
                </a:solidFill>
                <a:latin typeface="Century Gothic" pitchFamily="34" charset="0"/>
                <a:cs typeface="Liberation Serif" pitchFamily="18" charset="0"/>
              </a:rPr>
              <a:t>10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2628900" y="1789113"/>
            <a:ext cx="2520950" cy="4762"/>
          </a:xfrm>
          <a:prstGeom prst="line">
            <a:avLst/>
          </a:prstGeom>
          <a:ln w="28575" cap="rnd">
            <a:solidFill>
              <a:srgbClr val="24569B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2384" y="1"/>
            <a:ext cx="5759451" cy="3240087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20" name="Выноска 2 19"/>
          <p:cNvSpPr/>
          <p:nvPr/>
        </p:nvSpPr>
        <p:spPr>
          <a:xfrm>
            <a:off x="3271838" y="1468438"/>
            <a:ext cx="2271712" cy="658812"/>
          </a:xfrm>
          <a:prstGeom prst="borderCallout2">
            <a:avLst>
              <a:gd name="adj1" fmla="val 41655"/>
              <a:gd name="adj2" fmla="val -293"/>
              <a:gd name="adj3" fmla="val -1747"/>
              <a:gd name="adj4" fmla="val -8077"/>
              <a:gd name="adj5" fmla="val -39570"/>
              <a:gd name="adj6" fmla="val -14468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34" b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9" name="Выноска 2 18"/>
          <p:cNvSpPr/>
          <p:nvPr/>
        </p:nvSpPr>
        <p:spPr>
          <a:xfrm>
            <a:off x="2085975" y="2303463"/>
            <a:ext cx="1792288" cy="547687"/>
          </a:xfrm>
          <a:prstGeom prst="borderCallout2">
            <a:avLst>
              <a:gd name="adj1" fmla="val 462"/>
              <a:gd name="adj2" fmla="val 42409"/>
              <a:gd name="adj3" fmla="val -21995"/>
              <a:gd name="adj4" fmla="val 42425"/>
              <a:gd name="adj5" fmla="val -188226"/>
              <a:gd name="adj6" fmla="val 42249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34" b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3" name="Выноска 2 12"/>
          <p:cNvSpPr/>
          <p:nvPr/>
        </p:nvSpPr>
        <p:spPr>
          <a:xfrm>
            <a:off x="147638" y="1606550"/>
            <a:ext cx="1858962" cy="755650"/>
          </a:xfrm>
          <a:prstGeom prst="borderCallout2">
            <a:avLst>
              <a:gd name="adj1" fmla="val 26041"/>
              <a:gd name="adj2" fmla="val 99634"/>
              <a:gd name="adj3" fmla="val 26118"/>
              <a:gd name="adj4" fmla="val 107838"/>
              <a:gd name="adj5" fmla="val -74757"/>
              <a:gd name="adj6" fmla="val 141643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34" b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1825" y="1757363"/>
            <a:ext cx="1360488" cy="458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31800">
              <a:lnSpc>
                <a:spcPts val="1450"/>
              </a:lnSpc>
            </a:pPr>
            <a: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Взаимодействие </a:t>
            </a:r>
            <a:b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</a:br>
            <a: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с избирателями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0163" y="2362200"/>
            <a:ext cx="12461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31800"/>
            <a: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Инструменты </a:t>
            </a:r>
            <a:b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</a:br>
            <a: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агитации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5900" y="1576388"/>
            <a:ext cx="14001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31800"/>
            <a: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Мониторинг хода выборной борьбы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8675" y="1517650"/>
            <a:ext cx="519113" cy="517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0425" y="2354263"/>
            <a:ext cx="458788" cy="458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2250" y="1757363"/>
            <a:ext cx="454025" cy="454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Выноска 2 11"/>
          <p:cNvSpPr/>
          <p:nvPr/>
        </p:nvSpPr>
        <p:spPr>
          <a:xfrm>
            <a:off x="163513" y="920750"/>
            <a:ext cx="1860550" cy="544513"/>
          </a:xfrm>
          <a:prstGeom prst="borderCallout2">
            <a:avLst>
              <a:gd name="adj1" fmla="val 26041"/>
              <a:gd name="adj2" fmla="val 100376"/>
              <a:gd name="adj3" fmla="val 26118"/>
              <a:gd name="adj4" fmla="val 107838"/>
              <a:gd name="adj5" fmla="val 45323"/>
              <a:gd name="adj6" fmla="val 119655"/>
            </a:avLst>
          </a:prstGeom>
          <a:solidFill>
            <a:schemeClr val="bg1">
              <a:alpha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34" b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800" y="828675"/>
            <a:ext cx="1550988" cy="66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31800">
              <a:lnSpc>
                <a:spcPts val="1450"/>
              </a:lnSpc>
            </a:pPr>
            <a: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Высокие </a:t>
            </a:r>
            <a:b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</a:br>
            <a: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стандарты </a:t>
            </a:r>
            <a:b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</a:br>
            <a: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качества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4788" y="996950"/>
            <a:ext cx="415925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Выноска 2 20"/>
          <p:cNvSpPr/>
          <p:nvPr/>
        </p:nvSpPr>
        <p:spPr>
          <a:xfrm>
            <a:off x="3708400" y="649288"/>
            <a:ext cx="1922463" cy="725487"/>
          </a:xfrm>
          <a:prstGeom prst="borderCallout2">
            <a:avLst>
              <a:gd name="adj1" fmla="val 41267"/>
              <a:gd name="adj2" fmla="val -209"/>
              <a:gd name="adj3" fmla="val 41344"/>
              <a:gd name="adj4" fmla="val -9361"/>
              <a:gd name="adj5" fmla="val 61157"/>
              <a:gd name="adj6" fmla="val -37436"/>
            </a:avLst>
          </a:prstGeom>
          <a:solidFill>
            <a:schemeClr val="bg1">
              <a:alpha val="7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34" b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1163" y="692150"/>
            <a:ext cx="1395412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31800"/>
            <a: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Абсолютная </a:t>
            </a:r>
            <a:b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</a:br>
            <a: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прозрачность </a:t>
            </a:r>
            <a:b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</a:br>
            <a:r>
              <a:rPr lang="ru-RU" sz="1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и объективность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75075" y="723900"/>
            <a:ext cx="446088" cy="447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906" name="Прямоугольник 10"/>
          <p:cNvSpPr>
            <a:spLocks noChangeArrowheads="1"/>
          </p:cNvSpPr>
          <p:nvPr/>
        </p:nvSpPr>
        <p:spPr bwMode="auto">
          <a:xfrm>
            <a:off x="26988" y="2873375"/>
            <a:ext cx="5056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31800">
              <a:lnSpc>
                <a:spcPct val="115000"/>
              </a:lnSpc>
              <a:spcAft>
                <a:spcPts val="75"/>
              </a:spcAft>
              <a:tabLst>
                <a:tab pos="76200" algn="l"/>
              </a:tabLst>
            </a:pPr>
            <a:r>
              <a:rPr lang="ru-RU" sz="800" b="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  <a:t>«Цифровая экономика РФ», долгосрочная задача федерального проекта «Цифровое государственное управление» — «обеспечение предоставления цифровых сервисов для участников избирательного процесса»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312250" y="700288"/>
            <a:ext cx="999434" cy="635692"/>
          </a:xfrm>
          <a:prstGeom prst="rect">
            <a:avLst/>
          </a:prstGeom>
          <a:blipFill dpi="0" rotWithShape="1">
            <a:blip r:embed="rId9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/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3196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50" b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37910" name="Picture 2" descr="ÐÐ°ÑÑÐ¸Ð½ÐºÐ¸ Ð¿Ð¾ Ð·Ð°Ð¿ÑÐ¾ÑÑ Ð¼Ð¾Ð½Ð¸ÑÐ¾Ñ 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3775" y="679450"/>
            <a:ext cx="11239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Заголовок 5">
            <a:extLst/>
          </p:cNvPr>
          <p:cNvSpPr txBox="1">
            <a:spLocks/>
          </p:cNvSpPr>
          <p:nvPr/>
        </p:nvSpPr>
        <p:spPr bwMode="auto">
          <a:xfrm>
            <a:off x="-2383" y="0"/>
            <a:ext cx="5759450" cy="549472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alpha val="0"/>
                </a:sysClr>
              </a:gs>
              <a:gs pos="38000">
                <a:srgbClr val="A5EFFC">
                  <a:alpha val="40000"/>
                </a:srgbClr>
              </a:gs>
              <a:gs pos="45000">
                <a:srgbClr val="65D4F6">
                  <a:alpha val="25000"/>
                </a:srgbClr>
              </a:gs>
              <a:gs pos="77000">
                <a:srgbClr val="CCFFFF">
                  <a:alpha val="20000"/>
                </a:srgbClr>
              </a:gs>
              <a:gs pos="58000">
                <a:srgbClr val="42CAF5">
                  <a:alpha val="25000"/>
                </a:srgbClr>
              </a:gs>
              <a:gs pos="11000">
                <a:sysClr val="window" lastClr="FFFFFF">
                  <a:alpha val="10000"/>
                </a:sysClr>
              </a:gs>
              <a:gs pos="21000">
                <a:srgbClr val="CCFFFF">
                  <a:alpha val="30000"/>
                </a:srgbClr>
              </a:gs>
              <a:gs pos="88000">
                <a:sysClr val="window" lastClr="FFFFFF">
                  <a:alpha val="15000"/>
                </a:sysClr>
              </a:gs>
              <a:gs pos="100000">
                <a:sysClr val="window" lastClr="FFFFFF">
                  <a:alpha val="10000"/>
                </a:sys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43205" tIns="21603" rIns="43205" bIns="21603" anchor="ctr"/>
          <a:lstStyle/>
          <a:p>
            <a:pPr marL="2779713" indent="-1974850" algn="ctr" defTabSz="431800">
              <a:defRPr/>
            </a:pPr>
            <a:r>
              <a:rPr lang="ru-RU" sz="20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Электронное голосование</a:t>
            </a:r>
          </a:p>
        </p:txBody>
      </p:sp>
      <p:sp>
        <p:nvSpPr>
          <p:cNvPr id="30" name="Прямоугольный треугольник 29"/>
          <p:cNvSpPr/>
          <p:nvPr/>
        </p:nvSpPr>
        <p:spPr>
          <a:xfrm rot="5400000">
            <a:off x="699294" y="-184944"/>
            <a:ext cx="904875" cy="1274763"/>
          </a:xfrm>
          <a:prstGeom prst="rtTriangle">
            <a:avLst/>
          </a:prstGeom>
          <a:solidFill>
            <a:srgbClr val="37A666"/>
          </a:solidFill>
          <a:ln w="1905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43205" tIns="21603" rIns="43205" bIns="21603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b="0" kern="0">
              <a:solidFill>
                <a:prstClr val="white"/>
              </a:solidFill>
              <a:latin typeface="Palatino Linotype" panose="02040502050505030304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8" name="Прямоугольный треугольник 37"/>
          <p:cNvSpPr/>
          <p:nvPr/>
        </p:nvSpPr>
        <p:spPr>
          <a:xfrm rot="5400000">
            <a:off x="200819" y="-200819"/>
            <a:ext cx="904875" cy="1306513"/>
          </a:xfrm>
          <a:prstGeom prst="rtTriangle">
            <a:avLst/>
          </a:prstGeom>
          <a:solidFill>
            <a:srgbClr val="006CB5"/>
          </a:solidFill>
          <a:ln w="19050" cap="flat" cmpd="sng" algn="ctr">
            <a:noFill/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43205" tIns="21603" rIns="43205" bIns="21603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b="0" kern="0">
              <a:solidFill>
                <a:prstClr val="white"/>
              </a:solidFill>
              <a:latin typeface="Palatino Linotype" panose="02040502050505030304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40" name="Picture 2" descr="P:\_Логотип ИКСО\IKSO_logo_rg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57813" y="38100"/>
            <a:ext cx="360362" cy="358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917" name="Номер слайда 3"/>
          <p:cNvSpPr txBox="1">
            <a:spLocks/>
          </p:cNvSpPr>
          <p:nvPr/>
        </p:nvSpPr>
        <p:spPr bwMode="auto">
          <a:xfrm rot="10800000" flipV="1">
            <a:off x="4978400" y="3089275"/>
            <a:ext cx="66357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205" tIns="21603" rIns="43205" bIns="21603" anchor="ctr"/>
          <a:lstStyle/>
          <a:p>
            <a:pPr algn="r"/>
            <a:r>
              <a:rPr lang="ru-RU" altLang="ru-RU" sz="1200" b="0">
                <a:solidFill>
                  <a:srgbClr val="898989"/>
                </a:solidFill>
                <a:latin typeface="Palatino Linotype" pitchFamily="18" charset="0"/>
                <a:cs typeface="Liberation Serif" pitchFamily="18" charset="0"/>
              </a:rPr>
              <a:t>11</a:t>
            </a:r>
          </a:p>
        </p:txBody>
      </p:sp>
      <p:grpSp>
        <p:nvGrpSpPr>
          <p:cNvPr id="2" name="Группа 30"/>
          <p:cNvGrpSpPr/>
          <p:nvPr/>
        </p:nvGrpSpPr>
        <p:grpSpPr>
          <a:xfrm flipV="1">
            <a:off x="5037243" y="1992825"/>
            <a:ext cx="1451361" cy="1247263"/>
            <a:chOff x="-692220" y="989416"/>
            <a:chExt cx="2304256" cy="1980220"/>
          </a:xfrm>
          <a:solidFill>
            <a:srgbClr val="385723">
              <a:alpha val="65882"/>
            </a:srgbClr>
          </a:solidFill>
        </p:grpSpPr>
        <p:sp>
          <p:nvSpPr>
            <p:cNvPr id="32" name="Равнобедренный треугольник 31"/>
            <p:cNvSpPr/>
            <p:nvPr/>
          </p:nvSpPr>
          <p:spPr>
            <a:xfrm>
              <a:off x="-44148" y="989416"/>
              <a:ext cx="1008112" cy="93610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19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  <a:ea typeface="Liberation Serif" pitchFamily="18" charset="0"/>
                <a:cs typeface="Liberation Serif" pitchFamily="18" charset="0"/>
              </a:endParaRPr>
            </a:p>
          </p:txBody>
        </p:sp>
        <p:sp>
          <p:nvSpPr>
            <p:cNvPr id="33" name="Равнобедренный треугольник 32"/>
            <p:cNvSpPr/>
            <p:nvPr/>
          </p:nvSpPr>
          <p:spPr>
            <a:xfrm flipV="1">
              <a:off x="603924" y="989416"/>
              <a:ext cx="1008112" cy="93610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19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  <a:ea typeface="Liberation Serif" pitchFamily="18" charset="0"/>
                <a:cs typeface="Liberation Serif" pitchFamily="18" charset="0"/>
              </a:endParaRPr>
            </a:p>
          </p:txBody>
        </p:sp>
        <p:sp>
          <p:nvSpPr>
            <p:cNvPr id="34" name="Равнобедренный треугольник 33"/>
            <p:cNvSpPr/>
            <p:nvPr/>
          </p:nvSpPr>
          <p:spPr>
            <a:xfrm flipV="1">
              <a:off x="-692220" y="989416"/>
              <a:ext cx="1008112" cy="93610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19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  <a:ea typeface="Liberation Serif" pitchFamily="18" charset="0"/>
                <a:cs typeface="Liberation Serif" pitchFamily="18" charset="0"/>
              </a:endParaRPr>
            </a:p>
          </p:txBody>
        </p:sp>
        <p:sp>
          <p:nvSpPr>
            <p:cNvPr id="35" name="Равнобедренный треугольник 34"/>
            <p:cNvSpPr/>
            <p:nvPr/>
          </p:nvSpPr>
          <p:spPr>
            <a:xfrm flipV="1">
              <a:off x="-44148" y="2033532"/>
              <a:ext cx="1008112" cy="93610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3196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anose="02040502050505030304" pitchFamily="18" charset="0"/>
                <a:ea typeface="Liberation Serif" pitchFamily="18" charset="0"/>
                <a:cs typeface="Liberation Serif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288627" y="0"/>
            <a:ext cx="5761833" cy="3247913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38915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971550"/>
            <a:ext cx="811213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s://sun9-1.userapi.com/c830608/v830608240/82a92/3dM2418Y4U8.jpg">
            <a:extLst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1388" y="1160463"/>
            <a:ext cx="873125" cy="5318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https://pp.userapi.com/c837333/v837333481/4c138/VbC73g9Bea0.jpg">
            <a:extLst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51388" y="2460625"/>
            <a:ext cx="865187" cy="5270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75" y="1620838"/>
            <a:ext cx="812800" cy="8112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Заголовок 5">
            <a:extLst/>
          </p:cNvPr>
          <p:cNvSpPr txBox="1">
            <a:spLocks/>
          </p:cNvSpPr>
          <p:nvPr/>
        </p:nvSpPr>
        <p:spPr bwMode="auto">
          <a:xfrm>
            <a:off x="-169863" y="-7938"/>
            <a:ext cx="5759451" cy="54927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rgbClr val="A5EFFC">
                  <a:alpha val="40000"/>
                </a:srgbClr>
              </a:gs>
              <a:gs pos="45000">
                <a:srgbClr val="65D4F6">
                  <a:alpha val="25000"/>
                </a:srgbClr>
              </a:gs>
              <a:gs pos="77000">
                <a:srgbClr val="CCFFFF">
                  <a:alpha val="20000"/>
                </a:srgbClr>
              </a:gs>
              <a:gs pos="58000">
                <a:srgbClr val="42CAF5">
                  <a:alpha val="25000"/>
                </a:srgbClr>
              </a:gs>
              <a:gs pos="11000">
                <a:schemeClr val="bg1">
                  <a:alpha val="10000"/>
                </a:schemeClr>
              </a:gs>
              <a:gs pos="21000">
                <a:srgbClr val="CCFFFF">
                  <a:alpha val="30000"/>
                </a:srgbClr>
              </a:gs>
              <a:gs pos="88000">
                <a:schemeClr val="bg1">
                  <a:alpha val="15000"/>
                </a:schemeClr>
              </a:gs>
              <a:gs pos="100000">
                <a:schemeClr val="bg1">
                  <a:alpha val="10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43205" tIns="21603" rIns="43205" bIns="21603" anchor="ctr"/>
          <a:lstStyle/>
          <a:p>
            <a:pPr marL="2779713" indent="-985838" defTabSz="431800">
              <a:defRPr/>
            </a:pPr>
            <a:r>
              <a:rPr lang="ru-RU" sz="2100" b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Грантовые проекты МИК СО</a:t>
            </a:r>
          </a:p>
        </p:txBody>
      </p:sp>
      <p:sp>
        <p:nvSpPr>
          <p:cNvPr id="29" name="Прямоугольный треугольник 28"/>
          <p:cNvSpPr/>
          <p:nvPr/>
        </p:nvSpPr>
        <p:spPr>
          <a:xfrm rot="5400000">
            <a:off x="699294" y="-184944"/>
            <a:ext cx="904875" cy="1274763"/>
          </a:xfrm>
          <a:prstGeom prst="rtTriangle">
            <a:avLst/>
          </a:prstGeom>
          <a:solidFill>
            <a:srgbClr val="37A6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Palatino Linotype" panose="02040502050505030304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0" name="Прямоугольный треугольник 29"/>
          <p:cNvSpPr/>
          <p:nvPr/>
        </p:nvSpPr>
        <p:spPr>
          <a:xfrm rot="5400000">
            <a:off x="200819" y="-200819"/>
            <a:ext cx="904875" cy="1306513"/>
          </a:xfrm>
          <a:prstGeom prst="rtTriangle">
            <a:avLst/>
          </a:prstGeom>
          <a:solidFill>
            <a:srgbClr val="006CB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Palatino Linotype" panose="02040502050505030304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 bwMode="auto">
          <a:xfrm>
            <a:off x="2663825" y="1187450"/>
            <a:ext cx="2309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marL="171450" indent="-171450" defTabSz="431800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9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Сумма гранта: 100 тыс. руб.</a:t>
            </a:r>
          </a:p>
          <a:p>
            <a:pPr marL="171450" indent="-171450" defTabSz="431800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9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Более 300 выпускников</a:t>
            </a:r>
          </a:p>
          <a:p>
            <a:pPr marL="171450" indent="-171450" defTabSz="431800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9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Затраты: сувенирная продукция, </a:t>
            </a:r>
            <a:r>
              <a:rPr lang="en-US" altLang="ru-RU" sz="9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/>
            </a:r>
            <a:br>
              <a:rPr lang="en-US" altLang="ru-RU" sz="9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</a:br>
            <a:r>
              <a:rPr lang="ru-RU" altLang="ru-RU" sz="9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методические материалы</a:t>
            </a:r>
          </a:p>
          <a:p>
            <a:pPr marL="171450" indent="-171450" algn="just" defTabSz="431800">
              <a:lnSpc>
                <a:spcPct val="90000"/>
              </a:lnSpc>
              <a:buFont typeface="Arial" pitchFamily="34" charset="0"/>
              <a:buChar char="•"/>
            </a:pPr>
            <a:endParaRPr lang="ru-RU" altLang="ru-RU" sz="1000" b="0">
              <a:solidFill>
                <a:srgbClr val="24569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entury Gothic" pitchFamily="34" charset="0"/>
              <a:cs typeface="Liberation Serif" pitchFamily="18" charset="0"/>
            </a:endParaRPr>
          </a:p>
        </p:txBody>
      </p:sp>
      <p:sp>
        <p:nvSpPr>
          <p:cNvPr id="44" name="Заголовок 1"/>
          <p:cNvSpPr txBox="1">
            <a:spLocks/>
          </p:cNvSpPr>
          <p:nvPr/>
        </p:nvSpPr>
        <p:spPr bwMode="auto">
          <a:xfrm>
            <a:off x="2663825" y="2411413"/>
            <a:ext cx="223202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marL="171450" indent="-171450" defTabSz="431800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9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Сумма гранта: 20 тыс. руб.</a:t>
            </a:r>
          </a:p>
          <a:p>
            <a:pPr marL="171450" indent="-171450" defTabSz="431800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9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Более 200 участников</a:t>
            </a:r>
          </a:p>
          <a:p>
            <a:pPr marL="171450" indent="-171450" defTabSz="431800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9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Затраты: призы для победителей</a:t>
            </a:r>
          </a:p>
        </p:txBody>
      </p:sp>
      <p:sp>
        <p:nvSpPr>
          <p:cNvPr id="38924" name="Прямоугольник 2"/>
          <p:cNvSpPr>
            <a:spLocks noChangeArrowheads="1"/>
          </p:cNvSpPr>
          <p:nvPr/>
        </p:nvSpPr>
        <p:spPr bwMode="auto">
          <a:xfrm>
            <a:off x="1079500" y="1692275"/>
            <a:ext cx="14922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31800"/>
            <a:r>
              <a:rPr lang="ru-RU" altLang="ru-RU" sz="1000">
                <a:solidFill>
                  <a:srgbClr val="FF0000"/>
                </a:solidFill>
                <a:latin typeface="Calibri" pitchFamily="34" charset="0"/>
                <a:cs typeface="Liberation Serif" pitchFamily="18" charset="0"/>
              </a:rPr>
              <a:t>3</a:t>
            </a: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cs typeface="Liberation Serif" pitchFamily="18" charset="0"/>
              </a:rPr>
              <a:t>. </a:t>
            </a:r>
            <a:r>
              <a:rPr lang="ru-RU" altLang="ru-RU" sz="1000">
                <a:solidFill>
                  <a:srgbClr val="2F5597"/>
                </a:solidFill>
                <a:latin typeface="Franklin Gothic Book" pitchFamily="34" charset="0"/>
                <a:cs typeface="Liberation Serif" pitchFamily="18" charset="0"/>
              </a:rPr>
              <a:t>Модельный судебный процесс по избирательному праву</a:t>
            </a:r>
          </a:p>
        </p:txBody>
      </p:sp>
      <p:sp>
        <p:nvSpPr>
          <p:cNvPr id="38925" name="Прямоугольник 2"/>
          <p:cNvSpPr>
            <a:spLocks noChangeArrowheads="1"/>
          </p:cNvSpPr>
          <p:nvPr/>
        </p:nvSpPr>
        <p:spPr bwMode="auto">
          <a:xfrm>
            <a:off x="1079500" y="611188"/>
            <a:ext cx="150812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31800"/>
            <a:r>
              <a:rPr lang="ru-RU" altLang="ru-RU" sz="1000">
                <a:solidFill>
                  <a:srgbClr val="FF0000"/>
                </a:solidFill>
                <a:latin typeface="Calibri" pitchFamily="34" charset="0"/>
                <a:cs typeface="Liberation Serif" pitchFamily="18" charset="0"/>
              </a:rPr>
              <a:t>1</a:t>
            </a: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cs typeface="Liberation Serif" pitchFamily="18" charset="0"/>
              </a:rPr>
              <a:t>. </a:t>
            </a:r>
            <a:r>
              <a:rPr lang="ru-RU" altLang="ru-RU" sz="1000">
                <a:solidFill>
                  <a:srgbClr val="2F5597"/>
                </a:solidFill>
                <a:latin typeface="Franklin Gothic Book" pitchFamily="34" charset="0"/>
                <a:cs typeface="Liberation Serif" pitchFamily="18" charset="0"/>
              </a:rPr>
              <a:t>Интерактивные </a:t>
            </a:r>
            <a:br>
              <a:rPr lang="ru-RU" altLang="ru-RU" sz="1000">
                <a:solidFill>
                  <a:srgbClr val="2F5597"/>
                </a:solidFill>
                <a:latin typeface="Franklin Gothic Book" pitchFamily="34" charset="0"/>
                <a:cs typeface="Liberation Serif" pitchFamily="18" charset="0"/>
              </a:rPr>
            </a:br>
            <a:r>
              <a:rPr lang="ru-RU" altLang="ru-RU" sz="1000">
                <a:solidFill>
                  <a:srgbClr val="2F5597"/>
                </a:solidFill>
                <a:latin typeface="Franklin Gothic Book" pitchFamily="34" charset="0"/>
                <a:cs typeface="Liberation Serif" pitchFamily="18" charset="0"/>
              </a:rPr>
              <a:t>экскурсии в ИКСО</a:t>
            </a:r>
          </a:p>
        </p:txBody>
      </p:sp>
      <p:sp>
        <p:nvSpPr>
          <p:cNvPr id="51" name="Заголовок 1"/>
          <p:cNvSpPr txBox="1">
            <a:spLocks/>
          </p:cNvSpPr>
          <p:nvPr/>
        </p:nvSpPr>
        <p:spPr bwMode="auto">
          <a:xfrm>
            <a:off x="2519363" y="1763713"/>
            <a:ext cx="22320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marL="171450" indent="-171450" defTabSz="431800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9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Сумма гранта: 100 тыс. руб.</a:t>
            </a:r>
          </a:p>
          <a:p>
            <a:pPr marL="171450" indent="-171450" defTabSz="431800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9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Более 150 участников</a:t>
            </a:r>
          </a:p>
          <a:p>
            <a:pPr marL="171450" indent="-171450" defTabSz="431800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9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Затраты: выпуск сборника кейсов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 bwMode="auto">
          <a:xfrm>
            <a:off x="2519363" y="539750"/>
            <a:ext cx="2620962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/>
          <a:lstStyle/>
          <a:p>
            <a:pPr marL="171450" indent="-171450" defTabSz="431800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9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Сумма гранта: 120 тыс. руб.</a:t>
            </a:r>
          </a:p>
          <a:p>
            <a:pPr marL="171450" indent="-171450" defTabSz="431800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900" b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Более 1300 участников и 50 мероприятий</a:t>
            </a:r>
          </a:p>
          <a:p>
            <a:pPr marL="171450" indent="-171450" defTabSz="431800">
              <a:lnSpc>
                <a:spcPct val="90000"/>
              </a:lnSpc>
              <a:buFont typeface="Arial" pitchFamily="34" charset="0"/>
              <a:buChar char="•"/>
            </a:pPr>
            <a:r>
              <a:rPr lang="ru-RU" altLang="ru-RU" sz="900" b="0">
                <a:solidFill>
                  <a:srgbClr val="24569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ranklin Gothic Book" pitchFamily="34" charset="0"/>
                <a:cs typeface="Liberation Serif" pitchFamily="18" charset="0"/>
              </a:rPr>
              <a:t>Затраты: сувенирная продукция</a:t>
            </a:r>
          </a:p>
        </p:txBody>
      </p:sp>
      <p:sp>
        <p:nvSpPr>
          <p:cNvPr id="38928" name="Прямоугольник 2"/>
          <p:cNvSpPr>
            <a:spLocks noChangeArrowheads="1"/>
          </p:cNvSpPr>
          <p:nvPr/>
        </p:nvSpPr>
        <p:spPr bwMode="auto">
          <a:xfrm>
            <a:off x="1079500" y="2411413"/>
            <a:ext cx="17272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31800"/>
            <a:r>
              <a:rPr lang="ru-RU" altLang="ru-RU" sz="1000">
                <a:solidFill>
                  <a:srgbClr val="FF0000"/>
                </a:solidFill>
                <a:latin typeface="Calibri" pitchFamily="34" charset="0"/>
                <a:cs typeface="Liberation Serif" pitchFamily="18" charset="0"/>
              </a:rPr>
              <a:t>4</a:t>
            </a: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cs typeface="Liberation Serif" pitchFamily="18" charset="0"/>
              </a:rPr>
              <a:t>. </a:t>
            </a:r>
            <a:r>
              <a:rPr lang="ru-RU" altLang="ru-RU" sz="1000">
                <a:solidFill>
                  <a:srgbClr val="2F5597"/>
                </a:solidFill>
                <a:latin typeface="Franklin Gothic Book" pitchFamily="34" charset="0"/>
                <a:cs typeface="Liberation Serif" pitchFamily="18" charset="0"/>
              </a:rPr>
              <a:t>Онлайн-игра </a:t>
            </a:r>
          </a:p>
          <a:p>
            <a:pPr defTabSz="431800"/>
            <a:r>
              <a:rPr lang="ru-RU" altLang="ru-RU" sz="1000">
                <a:solidFill>
                  <a:srgbClr val="2F5597"/>
                </a:solidFill>
                <a:latin typeface="Franklin Gothic Book" pitchFamily="34" charset="0"/>
                <a:cs typeface="Liberation Serif" pitchFamily="18" charset="0"/>
              </a:rPr>
              <a:t>«Стань членом избирательной комиссии»</a:t>
            </a:r>
          </a:p>
        </p:txBody>
      </p:sp>
      <p:pic>
        <p:nvPicPr>
          <p:cNvPr id="33794" name="Picture 2" descr="https://sun9-57.userapi.com/c854428/v854428418/1641c2/e-jOYhv3g54.jpg"/>
          <p:cNvPicPr>
            <a:picLocks noChangeAspect="1" noChangeArrowheads="1"/>
          </p:cNvPicPr>
          <p:nvPr/>
        </p:nvPicPr>
        <p:blipFill rotWithShape="1">
          <a:blip r:embed="rId8" cstate="print"/>
          <a:srcRect t="39126" r="2011" b="29511"/>
          <a:stretch/>
        </p:blipFill>
        <p:spPr bwMode="auto">
          <a:xfrm>
            <a:off x="142875" y="2411413"/>
            <a:ext cx="865188" cy="5762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40" name="Picture 2" descr="P:\_Логотип ИКСО\IKSO_logo_rg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3" y="38100"/>
            <a:ext cx="360362" cy="358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6" descr="https://pp.userapi.com/c824502/v824502758/49709/FnozKtbCYlI.jpg">
            <a:extLst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51388" y="1825625"/>
            <a:ext cx="865187" cy="5111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932" name="Номер слайда 3"/>
          <p:cNvSpPr txBox="1">
            <a:spLocks/>
          </p:cNvSpPr>
          <p:nvPr/>
        </p:nvSpPr>
        <p:spPr bwMode="auto">
          <a:xfrm rot="10800000" flipV="1">
            <a:off x="4978400" y="3089275"/>
            <a:ext cx="66357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205" tIns="21603" rIns="43205" bIns="21603" anchor="ctr"/>
          <a:lstStyle/>
          <a:p>
            <a:pPr algn="r"/>
            <a:r>
              <a:rPr lang="ru-RU" altLang="ru-RU" sz="1200" b="0">
                <a:solidFill>
                  <a:srgbClr val="898989"/>
                </a:solidFill>
                <a:latin typeface="Palatino Linotype" pitchFamily="18" charset="0"/>
                <a:cs typeface="Liberation Serif" pitchFamily="18" charset="0"/>
              </a:rPr>
              <a:t>12</a:t>
            </a:r>
          </a:p>
        </p:txBody>
      </p:sp>
      <p:sp>
        <p:nvSpPr>
          <p:cNvPr id="38933" name="Прямоугольник 41"/>
          <p:cNvSpPr>
            <a:spLocks noChangeArrowheads="1"/>
          </p:cNvSpPr>
          <p:nvPr/>
        </p:nvSpPr>
        <p:spPr bwMode="auto">
          <a:xfrm>
            <a:off x="1079500" y="1116013"/>
            <a:ext cx="19446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31800"/>
            <a:r>
              <a:rPr lang="ru-RU" altLang="ru-RU" sz="1000">
                <a:solidFill>
                  <a:srgbClr val="FF0000"/>
                </a:solidFill>
                <a:latin typeface="Calibri" pitchFamily="34" charset="0"/>
                <a:cs typeface="Liberation Serif" pitchFamily="18" charset="0"/>
              </a:rPr>
              <a:t>2</a:t>
            </a:r>
            <a:r>
              <a:rPr lang="ru-RU" altLang="ru-RU" sz="1000">
                <a:solidFill>
                  <a:srgbClr val="2F5597"/>
                </a:solidFill>
                <a:latin typeface="Calibri" pitchFamily="34" charset="0"/>
                <a:cs typeface="Liberation Serif" pitchFamily="18" charset="0"/>
              </a:rPr>
              <a:t>. </a:t>
            </a:r>
            <a:r>
              <a:rPr lang="ru-RU" altLang="ru-RU" sz="1000">
                <a:solidFill>
                  <a:srgbClr val="2F5597"/>
                </a:solidFill>
                <a:latin typeface="Franklin Gothic Book" pitchFamily="34" charset="0"/>
                <a:cs typeface="Liberation Serif" pitchFamily="18" charset="0"/>
              </a:rPr>
              <a:t>Академия </a:t>
            </a:r>
          </a:p>
          <a:p>
            <a:pPr defTabSz="431800"/>
            <a:r>
              <a:rPr lang="ru-RU" altLang="ru-RU" sz="1000">
                <a:solidFill>
                  <a:srgbClr val="2F5597"/>
                </a:solidFill>
                <a:latin typeface="Franklin Gothic Book" pitchFamily="34" charset="0"/>
                <a:cs typeface="Liberation Serif" pitchFamily="18" charset="0"/>
              </a:rPr>
              <a:t>избирательных </a:t>
            </a:r>
          </a:p>
          <a:p>
            <a:pPr defTabSz="431800"/>
            <a:r>
              <a:rPr lang="ru-RU" altLang="ru-RU" sz="1000">
                <a:solidFill>
                  <a:srgbClr val="2F5597"/>
                </a:solidFill>
                <a:latin typeface="Franklin Gothic Book" pitchFamily="34" charset="0"/>
                <a:cs typeface="Liberation Serif" pitchFamily="18" charset="0"/>
              </a:rPr>
              <a:t>технологий</a:t>
            </a:r>
          </a:p>
        </p:txBody>
      </p:sp>
      <p:pic>
        <p:nvPicPr>
          <p:cNvPr id="38934" name="Picture 2"/>
          <p:cNvPicPr>
            <a:picLocks noChangeAspect="1" noChangeArrowheads="1"/>
          </p:cNvPicPr>
          <p:nvPr/>
        </p:nvPicPr>
        <p:blipFill>
          <a:blip r:embed="rId11" cstate="print"/>
          <a:srcRect l="22232" t="16467" r="7365" b="11070"/>
          <a:stretch>
            <a:fillRect/>
          </a:stretch>
        </p:blipFill>
        <p:spPr bwMode="auto">
          <a:xfrm>
            <a:off x="142875" y="468313"/>
            <a:ext cx="8636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144611" y="0"/>
            <a:ext cx="5761833" cy="3240088"/>
          </a:xfrm>
          <a:prstGeom prst="rect">
            <a:avLst/>
          </a:prstGeom>
          <a:noFill/>
          <a:extLst>
            <a:ext uri="{909E8E84-426E-40DD-AFC4-6F175D3DCCD1}"/>
          </a:extLst>
        </p:spPr>
      </p:pic>
      <p:cxnSp>
        <p:nvCxnSpPr>
          <p:cNvPr id="343" name="Прямая соединительная линия 342"/>
          <p:cNvCxnSpPr/>
          <p:nvPr/>
        </p:nvCxnSpPr>
        <p:spPr>
          <a:xfrm>
            <a:off x="215900" y="1547813"/>
            <a:ext cx="1157288" cy="3175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Шестиугольник 257"/>
          <p:cNvSpPr/>
          <p:nvPr/>
        </p:nvSpPr>
        <p:spPr>
          <a:xfrm>
            <a:off x="1584325" y="635000"/>
            <a:ext cx="4083050" cy="2433638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7598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34" b="0">
              <a:solidFill>
                <a:prstClr val="white"/>
              </a:solidFill>
              <a:latin typeface="Century Gothic" pitchFamily="34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341" name="Прямая соединительная линия 340"/>
          <p:cNvCxnSpPr>
            <a:endCxn id="193" idx="3"/>
          </p:cNvCxnSpPr>
          <p:nvPr/>
        </p:nvCxnSpPr>
        <p:spPr>
          <a:xfrm>
            <a:off x="3994150" y="638175"/>
            <a:ext cx="115888" cy="228600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Прямая соединительная линия 339"/>
          <p:cNvCxnSpPr>
            <a:endCxn id="300" idx="3"/>
          </p:cNvCxnSpPr>
          <p:nvPr/>
        </p:nvCxnSpPr>
        <p:spPr>
          <a:xfrm flipH="1">
            <a:off x="3340100" y="633413"/>
            <a:ext cx="52388" cy="157162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Шестиугольник 171"/>
          <p:cNvSpPr/>
          <p:nvPr/>
        </p:nvSpPr>
        <p:spPr>
          <a:xfrm>
            <a:off x="2232025" y="804863"/>
            <a:ext cx="2955925" cy="2184400"/>
          </a:xfrm>
          <a:custGeom>
            <a:avLst/>
            <a:gdLst>
              <a:gd name="connsiteX0" fmla="*/ 0 w 4169621"/>
              <a:gd name="connsiteY0" fmla="*/ 1653073 h 3306146"/>
              <a:gd name="connsiteX1" fmla="*/ 826537 w 4169621"/>
              <a:gd name="connsiteY1" fmla="*/ 1 h 3306146"/>
              <a:gd name="connsiteX2" fmla="*/ 3343085 w 4169621"/>
              <a:gd name="connsiteY2" fmla="*/ 1 h 3306146"/>
              <a:gd name="connsiteX3" fmla="*/ 4169621 w 4169621"/>
              <a:gd name="connsiteY3" fmla="*/ 1653073 h 3306146"/>
              <a:gd name="connsiteX4" fmla="*/ 3343085 w 4169621"/>
              <a:gd name="connsiteY4" fmla="*/ 3306145 h 3306146"/>
              <a:gd name="connsiteX5" fmla="*/ 826537 w 4169621"/>
              <a:gd name="connsiteY5" fmla="*/ 3306145 h 3306146"/>
              <a:gd name="connsiteX6" fmla="*/ 0 w 4169621"/>
              <a:gd name="connsiteY6" fmla="*/ 1653073 h 3306146"/>
              <a:gd name="connsiteX0" fmla="*/ 0 w 4389077"/>
              <a:gd name="connsiteY0" fmla="*/ 1821321 h 3306144"/>
              <a:gd name="connsiteX1" fmla="*/ 1045993 w 4389077"/>
              <a:gd name="connsiteY1" fmla="*/ 0 h 3306144"/>
              <a:gd name="connsiteX2" fmla="*/ 3562541 w 4389077"/>
              <a:gd name="connsiteY2" fmla="*/ 0 h 3306144"/>
              <a:gd name="connsiteX3" fmla="*/ 4389077 w 4389077"/>
              <a:gd name="connsiteY3" fmla="*/ 1653072 h 3306144"/>
              <a:gd name="connsiteX4" fmla="*/ 3562541 w 4389077"/>
              <a:gd name="connsiteY4" fmla="*/ 3306144 h 3306144"/>
              <a:gd name="connsiteX5" fmla="*/ 1045993 w 4389077"/>
              <a:gd name="connsiteY5" fmla="*/ 3306144 h 3306144"/>
              <a:gd name="connsiteX6" fmla="*/ 0 w 4389077"/>
              <a:gd name="connsiteY6" fmla="*/ 1821321 h 3306144"/>
              <a:gd name="connsiteX0" fmla="*/ 0 w 4389077"/>
              <a:gd name="connsiteY0" fmla="*/ 1821321 h 3306144"/>
              <a:gd name="connsiteX1" fmla="*/ 555875 w 4389077"/>
              <a:gd name="connsiteY1" fmla="*/ 907085 h 3306144"/>
              <a:gd name="connsiteX2" fmla="*/ 3562541 w 4389077"/>
              <a:gd name="connsiteY2" fmla="*/ 0 h 3306144"/>
              <a:gd name="connsiteX3" fmla="*/ 4389077 w 4389077"/>
              <a:gd name="connsiteY3" fmla="*/ 1653072 h 3306144"/>
              <a:gd name="connsiteX4" fmla="*/ 3562541 w 4389077"/>
              <a:gd name="connsiteY4" fmla="*/ 3306144 h 3306144"/>
              <a:gd name="connsiteX5" fmla="*/ 1045993 w 4389077"/>
              <a:gd name="connsiteY5" fmla="*/ 3306144 h 3306144"/>
              <a:gd name="connsiteX6" fmla="*/ 0 w 4389077"/>
              <a:gd name="connsiteY6" fmla="*/ 1821321 h 3306144"/>
              <a:gd name="connsiteX0" fmla="*/ 0 w 4389077"/>
              <a:gd name="connsiteY0" fmla="*/ 1792061 h 3276884"/>
              <a:gd name="connsiteX1" fmla="*/ 555875 w 4389077"/>
              <a:gd name="connsiteY1" fmla="*/ 877825 h 3276884"/>
              <a:gd name="connsiteX2" fmla="*/ 2882228 w 4389077"/>
              <a:gd name="connsiteY2" fmla="*/ 0 h 3276884"/>
              <a:gd name="connsiteX3" fmla="*/ 4389077 w 4389077"/>
              <a:gd name="connsiteY3" fmla="*/ 1623812 h 3276884"/>
              <a:gd name="connsiteX4" fmla="*/ 3562541 w 4389077"/>
              <a:gd name="connsiteY4" fmla="*/ 3276884 h 3276884"/>
              <a:gd name="connsiteX5" fmla="*/ 1045993 w 4389077"/>
              <a:gd name="connsiteY5" fmla="*/ 3276884 h 3276884"/>
              <a:gd name="connsiteX6" fmla="*/ 0 w 4389077"/>
              <a:gd name="connsiteY6" fmla="*/ 1792061 h 3276884"/>
              <a:gd name="connsiteX0" fmla="*/ 0 w 4315925"/>
              <a:gd name="connsiteY0" fmla="*/ 1792061 h 3276884"/>
              <a:gd name="connsiteX1" fmla="*/ 555875 w 4315925"/>
              <a:gd name="connsiteY1" fmla="*/ 877825 h 3276884"/>
              <a:gd name="connsiteX2" fmla="*/ 2882228 w 4315925"/>
              <a:gd name="connsiteY2" fmla="*/ 0 h 3276884"/>
              <a:gd name="connsiteX3" fmla="*/ 4315925 w 4315925"/>
              <a:gd name="connsiteY3" fmla="*/ 1060541 h 3276884"/>
              <a:gd name="connsiteX4" fmla="*/ 3562541 w 4315925"/>
              <a:gd name="connsiteY4" fmla="*/ 3276884 h 3276884"/>
              <a:gd name="connsiteX5" fmla="*/ 1045993 w 4315925"/>
              <a:gd name="connsiteY5" fmla="*/ 3276884 h 3276884"/>
              <a:gd name="connsiteX6" fmla="*/ 0 w 4315925"/>
              <a:gd name="connsiteY6" fmla="*/ 1792061 h 3276884"/>
              <a:gd name="connsiteX0" fmla="*/ 0 w 4315925"/>
              <a:gd name="connsiteY0" fmla="*/ 1792061 h 3276884"/>
              <a:gd name="connsiteX1" fmla="*/ 555875 w 4315925"/>
              <a:gd name="connsiteY1" fmla="*/ 877825 h 3276884"/>
              <a:gd name="connsiteX2" fmla="*/ 2882228 w 4315925"/>
              <a:gd name="connsiteY2" fmla="*/ 0 h 3276884"/>
              <a:gd name="connsiteX3" fmla="*/ 4315925 w 4315925"/>
              <a:gd name="connsiteY3" fmla="*/ 1060541 h 3276884"/>
              <a:gd name="connsiteX4" fmla="*/ 3840261 w 4315925"/>
              <a:gd name="connsiteY4" fmla="*/ 2434827 h 3276884"/>
              <a:gd name="connsiteX5" fmla="*/ 3562541 w 4315925"/>
              <a:gd name="connsiteY5" fmla="*/ 3276884 h 3276884"/>
              <a:gd name="connsiteX6" fmla="*/ 1045993 w 4315925"/>
              <a:gd name="connsiteY6" fmla="*/ 3276884 h 3276884"/>
              <a:gd name="connsiteX7" fmla="*/ 0 w 4315925"/>
              <a:gd name="connsiteY7" fmla="*/ 1792061 h 3276884"/>
              <a:gd name="connsiteX0" fmla="*/ 0 w 4644933"/>
              <a:gd name="connsiteY0" fmla="*/ 1792061 h 3276884"/>
              <a:gd name="connsiteX1" fmla="*/ 555875 w 4644933"/>
              <a:gd name="connsiteY1" fmla="*/ 877825 h 3276884"/>
              <a:gd name="connsiteX2" fmla="*/ 2882228 w 4644933"/>
              <a:gd name="connsiteY2" fmla="*/ 0 h 3276884"/>
              <a:gd name="connsiteX3" fmla="*/ 4315925 w 4644933"/>
              <a:gd name="connsiteY3" fmla="*/ 1060541 h 3276884"/>
              <a:gd name="connsiteX4" fmla="*/ 4644933 w 4644933"/>
              <a:gd name="connsiteY4" fmla="*/ 2178795 h 3276884"/>
              <a:gd name="connsiteX5" fmla="*/ 3562541 w 4644933"/>
              <a:gd name="connsiteY5" fmla="*/ 3276884 h 3276884"/>
              <a:gd name="connsiteX6" fmla="*/ 1045993 w 4644933"/>
              <a:gd name="connsiteY6" fmla="*/ 3276884 h 3276884"/>
              <a:gd name="connsiteX7" fmla="*/ 0 w 4644933"/>
              <a:gd name="connsiteY7" fmla="*/ 1792061 h 3276884"/>
              <a:gd name="connsiteX0" fmla="*/ 0 w 4644933"/>
              <a:gd name="connsiteY0" fmla="*/ 1792061 h 3276884"/>
              <a:gd name="connsiteX1" fmla="*/ 555875 w 4644933"/>
              <a:gd name="connsiteY1" fmla="*/ 877825 h 3276884"/>
              <a:gd name="connsiteX2" fmla="*/ 2882228 w 4644933"/>
              <a:gd name="connsiteY2" fmla="*/ 0 h 3276884"/>
              <a:gd name="connsiteX3" fmla="*/ 4257404 w 4644933"/>
              <a:gd name="connsiteY3" fmla="*/ 1089801 h 3276884"/>
              <a:gd name="connsiteX4" fmla="*/ 4644933 w 4644933"/>
              <a:gd name="connsiteY4" fmla="*/ 2178795 h 3276884"/>
              <a:gd name="connsiteX5" fmla="*/ 3562541 w 4644933"/>
              <a:gd name="connsiteY5" fmla="*/ 3276884 h 3276884"/>
              <a:gd name="connsiteX6" fmla="*/ 1045993 w 4644933"/>
              <a:gd name="connsiteY6" fmla="*/ 3276884 h 3276884"/>
              <a:gd name="connsiteX7" fmla="*/ 0 w 4644933"/>
              <a:gd name="connsiteY7" fmla="*/ 1792061 h 3276884"/>
              <a:gd name="connsiteX0" fmla="*/ 0 w 4644933"/>
              <a:gd name="connsiteY0" fmla="*/ 1792061 h 3276884"/>
              <a:gd name="connsiteX1" fmla="*/ 555875 w 4644933"/>
              <a:gd name="connsiteY1" fmla="*/ 877825 h 3276884"/>
              <a:gd name="connsiteX2" fmla="*/ 2882228 w 4644933"/>
              <a:gd name="connsiteY2" fmla="*/ 0 h 3276884"/>
              <a:gd name="connsiteX3" fmla="*/ 4272034 w 4644933"/>
              <a:gd name="connsiteY3" fmla="*/ 1023964 h 3276884"/>
              <a:gd name="connsiteX4" fmla="*/ 4644933 w 4644933"/>
              <a:gd name="connsiteY4" fmla="*/ 2178795 h 3276884"/>
              <a:gd name="connsiteX5" fmla="*/ 3562541 w 4644933"/>
              <a:gd name="connsiteY5" fmla="*/ 3276884 h 3276884"/>
              <a:gd name="connsiteX6" fmla="*/ 1045993 w 4644933"/>
              <a:gd name="connsiteY6" fmla="*/ 3276884 h 3276884"/>
              <a:gd name="connsiteX7" fmla="*/ 0 w 4644933"/>
              <a:gd name="connsiteY7" fmla="*/ 1792061 h 3276884"/>
              <a:gd name="connsiteX0" fmla="*/ 0 w 4644933"/>
              <a:gd name="connsiteY0" fmla="*/ 1792061 h 3276884"/>
              <a:gd name="connsiteX1" fmla="*/ 555875 w 4644933"/>
              <a:gd name="connsiteY1" fmla="*/ 877825 h 3276884"/>
              <a:gd name="connsiteX2" fmla="*/ 2882228 w 4644933"/>
              <a:gd name="connsiteY2" fmla="*/ 0 h 3276884"/>
              <a:gd name="connsiteX3" fmla="*/ 4272034 w 4644933"/>
              <a:gd name="connsiteY3" fmla="*/ 1023964 h 3276884"/>
              <a:gd name="connsiteX4" fmla="*/ 4644933 w 4644933"/>
              <a:gd name="connsiteY4" fmla="*/ 2178795 h 3276884"/>
              <a:gd name="connsiteX5" fmla="*/ 3781997 w 4644933"/>
              <a:gd name="connsiteY5" fmla="*/ 3130580 h 3276884"/>
              <a:gd name="connsiteX6" fmla="*/ 1045993 w 4644933"/>
              <a:gd name="connsiteY6" fmla="*/ 3276884 h 3276884"/>
              <a:gd name="connsiteX7" fmla="*/ 0 w 4644933"/>
              <a:gd name="connsiteY7" fmla="*/ 1792061 h 3276884"/>
              <a:gd name="connsiteX0" fmla="*/ 0 w 4644933"/>
              <a:gd name="connsiteY0" fmla="*/ 1792061 h 3401242"/>
              <a:gd name="connsiteX1" fmla="*/ 555875 w 4644933"/>
              <a:gd name="connsiteY1" fmla="*/ 877825 h 3401242"/>
              <a:gd name="connsiteX2" fmla="*/ 2882228 w 4644933"/>
              <a:gd name="connsiteY2" fmla="*/ 0 h 3401242"/>
              <a:gd name="connsiteX3" fmla="*/ 4272034 w 4644933"/>
              <a:gd name="connsiteY3" fmla="*/ 1023964 h 3401242"/>
              <a:gd name="connsiteX4" fmla="*/ 4644933 w 4644933"/>
              <a:gd name="connsiteY4" fmla="*/ 2178795 h 3401242"/>
              <a:gd name="connsiteX5" fmla="*/ 3781997 w 4644933"/>
              <a:gd name="connsiteY5" fmla="*/ 3130580 h 3401242"/>
              <a:gd name="connsiteX6" fmla="*/ 1521481 w 4644933"/>
              <a:gd name="connsiteY6" fmla="*/ 3401242 h 3401242"/>
              <a:gd name="connsiteX7" fmla="*/ 0 w 4644933"/>
              <a:gd name="connsiteY7" fmla="*/ 1792061 h 3401242"/>
              <a:gd name="connsiteX0" fmla="*/ 0 w 4644933"/>
              <a:gd name="connsiteY0" fmla="*/ 1792061 h 3401242"/>
              <a:gd name="connsiteX1" fmla="*/ 555875 w 4644933"/>
              <a:gd name="connsiteY1" fmla="*/ 877825 h 3401242"/>
              <a:gd name="connsiteX2" fmla="*/ 2882228 w 4644933"/>
              <a:gd name="connsiteY2" fmla="*/ 0 h 3401242"/>
              <a:gd name="connsiteX3" fmla="*/ 4272034 w 4644933"/>
              <a:gd name="connsiteY3" fmla="*/ 1023964 h 3401242"/>
              <a:gd name="connsiteX4" fmla="*/ 4644933 w 4644933"/>
              <a:gd name="connsiteY4" fmla="*/ 2178795 h 3401242"/>
              <a:gd name="connsiteX5" fmla="*/ 3781997 w 4644933"/>
              <a:gd name="connsiteY5" fmla="*/ 3130580 h 3401242"/>
              <a:gd name="connsiteX6" fmla="*/ 1521481 w 4644933"/>
              <a:gd name="connsiteY6" fmla="*/ 3401242 h 3401242"/>
              <a:gd name="connsiteX7" fmla="*/ 365541 w 4644933"/>
              <a:gd name="connsiteY7" fmla="*/ 2200741 h 3401242"/>
              <a:gd name="connsiteX8" fmla="*/ 0 w 4644933"/>
              <a:gd name="connsiteY8" fmla="*/ 1792061 h 3401242"/>
              <a:gd name="connsiteX0" fmla="*/ 0 w 4644933"/>
              <a:gd name="connsiteY0" fmla="*/ 1792061 h 3401242"/>
              <a:gd name="connsiteX1" fmla="*/ 555875 w 4644933"/>
              <a:gd name="connsiteY1" fmla="*/ 877825 h 3401242"/>
              <a:gd name="connsiteX2" fmla="*/ 2882228 w 4644933"/>
              <a:gd name="connsiteY2" fmla="*/ 0 h 3401242"/>
              <a:gd name="connsiteX3" fmla="*/ 4272034 w 4644933"/>
              <a:gd name="connsiteY3" fmla="*/ 1023964 h 3401242"/>
              <a:gd name="connsiteX4" fmla="*/ 4644933 w 4644933"/>
              <a:gd name="connsiteY4" fmla="*/ 2178795 h 3401242"/>
              <a:gd name="connsiteX5" fmla="*/ 3781997 w 4644933"/>
              <a:gd name="connsiteY5" fmla="*/ 3130580 h 3401242"/>
              <a:gd name="connsiteX6" fmla="*/ 1521481 w 4644933"/>
              <a:gd name="connsiteY6" fmla="*/ 3401242 h 3401242"/>
              <a:gd name="connsiteX7" fmla="*/ 431378 w 4644933"/>
              <a:gd name="connsiteY7" fmla="*/ 2837163 h 3401242"/>
              <a:gd name="connsiteX8" fmla="*/ 0 w 4644933"/>
              <a:gd name="connsiteY8" fmla="*/ 1792061 h 3401242"/>
              <a:gd name="connsiteX0" fmla="*/ 0 w 4644933"/>
              <a:gd name="connsiteY0" fmla="*/ 1792061 h 3401242"/>
              <a:gd name="connsiteX1" fmla="*/ 555875 w 4644933"/>
              <a:gd name="connsiteY1" fmla="*/ 877825 h 3401242"/>
              <a:gd name="connsiteX2" fmla="*/ 2882228 w 4644933"/>
              <a:gd name="connsiteY2" fmla="*/ 0 h 3401242"/>
              <a:gd name="connsiteX3" fmla="*/ 4272034 w 4644933"/>
              <a:gd name="connsiteY3" fmla="*/ 1023964 h 3401242"/>
              <a:gd name="connsiteX4" fmla="*/ 4644933 w 4644933"/>
              <a:gd name="connsiteY4" fmla="*/ 2178795 h 3401242"/>
              <a:gd name="connsiteX5" fmla="*/ 3781997 w 4644933"/>
              <a:gd name="connsiteY5" fmla="*/ 3130580 h 3401242"/>
              <a:gd name="connsiteX6" fmla="*/ 1521481 w 4644933"/>
              <a:gd name="connsiteY6" fmla="*/ 3401242 h 3401242"/>
              <a:gd name="connsiteX7" fmla="*/ 453323 w 4644933"/>
              <a:gd name="connsiteY7" fmla="*/ 2859108 h 3401242"/>
              <a:gd name="connsiteX8" fmla="*/ 0 w 4644933"/>
              <a:gd name="connsiteY8" fmla="*/ 1792061 h 3401242"/>
              <a:gd name="connsiteX0" fmla="*/ 0 w 4644933"/>
              <a:gd name="connsiteY0" fmla="*/ 1792061 h 3401242"/>
              <a:gd name="connsiteX1" fmla="*/ 555875 w 4644933"/>
              <a:gd name="connsiteY1" fmla="*/ 877825 h 3401242"/>
              <a:gd name="connsiteX2" fmla="*/ 2882228 w 4644933"/>
              <a:gd name="connsiteY2" fmla="*/ 0 h 3401242"/>
              <a:gd name="connsiteX3" fmla="*/ 4154815 w 4644933"/>
              <a:gd name="connsiteY3" fmla="*/ 935211 h 3401242"/>
              <a:gd name="connsiteX4" fmla="*/ 4272034 w 4644933"/>
              <a:gd name="connsiteY4" fmla="*/ 1023964 h 3401242"/>
              <a:gd name="connsiteX5" fmla="*/ 4644933 w 4644933"/>
              <a:gd name="connsiteY5" fmla="*/ 2178795 h 3401242"/>
              <a:gd name="connsiteX6" fmla="*/ 3781997 w 4644933"/>
              <a:gd name="connsiteY6" fmla="*/ 3130580 h 3401242"/>
              <a:gd name="connsiteX7" fmla="*/ 1521481 w 4644933"/>
              <a:gd name="connsiteY7" fmla="*/ 3401242 h 3401242"/>
              <a:gd name="connsiteX8" fmla="*/ 453323 w 4644933"/>
              <a:gd name="connsiteY8" fmla="*/ 2859108 h 3401242"/>
              <a:gd name="connsiteX9" fmla="*/ 0 w 4644933"/>
              <a:gd name="connsiteY9" fmla="*/ 1792061 h 3401242"/>
              <a:gd name="connsiteX0" fmla="*/ 0 w 4644933"/>
              <a:gd name="connsiteY0" fmla="*/ 1792061 h 3401242"/>
              <a:gd name="connsiteX1" fmla="*/ 555875 w 4644933"/>
              <a:gd name="connsiteY1" fmla="*/ 877825 h 3401242"/>
              <a:gd name="connsiteX2" fmla="*/ 2882228 w 4644933"/>
              <a:gd name="connsiteY2" fmla="*/ 0 h 3401242"/>
              <a:gd name="connsiteX3" fmla="*/ 4154815 w 4644933"/>
              <a:gd name="connsiteY3" fmla="*/ 935211 h 3401242"/>
              <a:gd name="connsiteX4" fmla="*/ 4250088 w 4644933"/>
              <a:gd name="connsiteY4" fmla="*/ 1053225 h 3401242"/>
              <a:gd name="connsiteX5" fmla="*/ 4644933 w 4644933"/>
              <a:gd name="connsiteY5" fmla="*/ 2178795 h 3401242"/>
              <a:gd name="connsiteX6" fmla="*/ 3781997 w 4644933"/>
              <a:gd name="connsiteY6" fmla="*/ 3130580 h 3401242"/>
              <a:gd name="connsiteX7" fmla="*/ 1521481 w 4644933"/>
              <a:gd name="connsiteY7" fmla="*/ 3401242 h 3401242"/>
              <a:gd name="connsiteX8" fmla="*/ 453323 w 4644933"/>
              <a:gd name="connsiteY8" fmla="*/ 2859108 h 3401242"/>
              <a:gd name="connsiteX9" fmla="*/ 0 w 4644933"/>
              <a:gd name="connsiteY9" fmla="*/ 1792061 h 3401242"/>
              <a:gd name="connsiteX0" fmla="*/ 0 w 4644933"/>
              <a:gd name="connsiteY0" fmla="*/ 1792061 h 3401242"/>
              <a:gd name="connsiteX1" fmla="*/ 555875 w 4644933"/>
              <a:gd name="connsiteY1" fmla="*/ 877825 h 3401242"/>
              <a:gd name="connsiteX2" fmla="*/ 1938309 w 4644933"/>
              <a:gd name="connsiteY2" fmla="*/ 357311 h 3401242"/>
              <a:gd name="connsiteX3" fmla="*/ 2882228 w 4644933"/>
              <a:gd name="connsiteY3" fmla="*/ 0 h 3401242"/>
              <a:gd name="connsiteX4" fmla="*/ 4154815 w 4644933"/>
              <a:gd name="connsiteY4" fmla="*/ 935211 h 3401242"/>
              <a:gd name="connsiteX5" fmla="*/ 4250088 w 4644933"/>
              <a:gd name="connsiteY5" fmla="*/ 1053225 h 3401242"/>
              <a:gd name="connsiteX6" fmla="*/ 4644933 w 4644933"/>
              <a:gd name="connsiteY6" fmla="*/ 2178795 h 3401242"/>
              <a:gd name="connsiteX7" fmla="*/ 3781997 w 4644933"/>
              <a:gd name="connsiteY7" fmla="*/ 3130580 h 3401242"/>
              <a:gd name="connsiteX8" fmla="*/ 1521481 w 4644933"/>
              <a:gd name="connsiteY8" fmla="*/ 3401242 h 3401242"/>
              <a:gd name="connsiteX9" fmla="*/ 453323 w 4644933"/>
              <a:gd name="connsiteY9" fmla="*/ 2859108 h 3401242"/>
              <a:gd name="connsiteX10" fmla="*/ 0 w 4644933"/>
              <a:gd name="connsiteY10" fmla="*/ 1792061 h 3401242"/>
              <a:gd name="connsiteX0" fmla="*/ 0 w 4644933"/>
              <a:gd name="connsiteY0" fmla="*/ 1859031 h 3468212"/>
              <a:gd name="connsiteX1" fmla="*/ 555875 w 4644933"/>
              <a:gd name="connsiteY1" fmla="*/ 944795 h 3468212"/>
              <a:gd name="connsiteX2" fmla="*/ 1572549 w 4644933"/>
              <a:gd name="connsiteY2" fmla="*/ 0 h 3468212"/>
              <a:gd name="connsiteX3" fmla="*/ 2882228 w 4644933"/>
              <a:gd name="connsiteY3" fmla="*/ 66970 h 3468212"/>
              <a:gd name="connsiteX4" fmla="*/ 4154815 w 4644933"/>
              <a:gd name="connsiteY4" fmla="*/ 1002181 h 3468212"/>
              <a:gd name="connsiteX5" fmla="*/ 4250088 w 4644933"/>
              <a:gd name="connsiteY5" fmla="*/ 1120195 h 3468212"/>
              <a:gd name="connsiteX6" fmla="*/ 4644933 w 4644933"/>
              <a:gd name="connsiteY6" fmla="*/ 2245765 h 3468212"/>
              <a:gd name="connsiteX7" fmla="*/ 3781997 w 4644933"/>
              <a:gd name="connsiteY7" fmla="*/ 3197550 h 3468212"/>
              <a:gd name="connsiteX8" fmla="*/ 1521481 w 4644933"/>
              <a:gd name="connsiteY8" fmla="*/ 3468212 h 3468212"/>
              <a:gd name="connsiteX9" fmla="*/ 453323 w 4644933"/>
              <a:gd name="connsiteY9" fmla="*/ 2926078 h 3468212"/>
              <a:gd name="connsiteX10" fmla="*/ 0 w 4644933"/>
              <a:gd name="connsiteY10" fmla="*/ 1859031 h 3468212"/>
              <a:gd name="connsiteX0" fmla="*/ 0 w 4644933"/>
              <a:gd name="connsiteY0" fmla="*/ 1859031 h 3468212"/>
              <a:gd name="connsiteX1" fmla="*/ 555875 w 4644933"/>
              <a:gd name="connsiteY1" fmla="*/ 944795 h 3468212"/>
              <a:gd name="connsiteX2" fmla="*/ 1572549 w 4644933"/>
              <a:gd name="connsiteY2" fmla="*/ 0 h 3468212"/>
              <a:gd name="connsiteX3" fmla="*/ 2831022 w 4644933"/>
              <a:gd name="connsiteY3" fmla="*/ 88916 h 3468212"/>
              <a:gd name="connsiteX4" fmla="*/ 4154815 w 4644933"/>
              <a:gd name="connsiteY4" fmla="*/ 1002181 h 3468212"/>
              <a:gd name="connsiteX5" fmla="*/ 4250088 w 4644933"/>
              <a:gd name="connsiteY5" fmla="*/ 1120195 h 3468212"/>
              <a:gd name="connsiteX6" fmla="*/ 4644933 w 4644933"/>
              <a:gd name="connsiteY6" fmla="*/ 2245765 h 3468212"/>
              <a:gd name="connsiteX7" fmla="*/ 3781997 w 4644933"/>
              <a:gd name="connsiteY7" fmla="*/ 3197550 h 3468212"/>
              <a:gd name="connsiteX8" fmla="*/ 1521481 w 4644933"/>
              <a:gd name="connsiteY8" fmla="*/ 3468212 h 3468212"/>
              <a:gd name="connsiteX9" fmla="*/ 453323 w 4644933"/>
              <a:gd name="connsiteY9" fmla="*/ 2926078 h 3468212"/>
              <a:gd name="connsiteX10" fmla="*/ 0 w 4644933"/>
              <a:gd name="connsiteY10" fmla="*/ 1859031 h 3468212"/>
              <a:gd name="connsiteX0" fmla="*/ 0 w 4644933"/>
              <a:gd name="connsiteY0" fmla="*/ 1859031 h 3468212"/>
              <a:gd name="connsiteX1" fmla="*/ 555875 w 4644933"/>
              <a:gd name="connsiteY1" fmla="*/ 944795 h 3468212"/>
              <a:gd name="connsiteX2" fmla="*/ 1572549 w 4644933"/>
              <a:gd name="connsiteY2" fmla="*/ 0 h 3468212"/>
              <a:gd name="connsiteX3" fmla="*/ 2882228 w 4644933"/>
              <a:gd name="connsiteY3" fmla="*/ 103546 h 3468212"/>
              <a:gd name="connsiteX4" fmla="*/ 4154815 w 4644933"/>
              <a:gd name="connsiteY4" fmla="*/ 1002181 h 3468212"/>
              <a:gd name="connsiteX5" fmla="*/ 4250088 w 4644933"/>
              <a:gd name="connsiteY5" fmla="*/ 1120195 h 3468212"/>
              <a:gd name="connsiteX6" fmla="*/ 4644933 w 4644933"/>
              <a:gd name="connsiteY6" fmla="*/ 2245765 h 3468212"/>
              <a:gd name="connsiteX7" fmla="*/ 3781997 w 4644933"/>
              <a:gd name="connsiteY7" fmla="*/ 3197550 h 3468212"/>
              <a:gd name="connsiteX8" fmla="*/ 1521481 w 4644933"/>
              <a:gd name="connsiteY8" fmla="*/ 3468212 h 3468212"/>
              <a:gd name="connsiteX9" fmla="*/ 453323 w 4644933"/>
              <a:gd name="connsiteY9" fmla="*/ 2926078 h 3468212"/>
              <a:gd name="connsiteX10" fmla="*/ 0 w 4644933"/>
              <a:gd name="connsiteY10" fmla="*/ 1859031 h 346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644933" h="3468212">
                <a:moveTo>
                  <a:pt x="0" y="1859031"/>
                </a:moveTo>
                <a:lnTo>
                  <a:pt x="555875" y="944795"/>
                </a:lnTo>
                <a:lnTo>
                  <a:pt x="1572549" y="0"/>
                </a:lnTo>
                <a:lnTo>
                  <a:pt x="2882228" y="103546"/>
                </a:lnTo>
                <a:cubicBezTo>
                  <a:pt x="3338123" y="432352"/>
                  <a:pt x="3698920" y="673375"/>
                  <a:pt x="4154815" y="1002181"/>
                </a:cubicBezTo>
                <a:lnTo>
                  <a:pt x="4250088" y="1120195"/>
                </a:lnTo>
                <a:lnTo>
                  <a:pt x="4644933" y="2245765"/>
                </a:lnTo>
                <a:lnTo>
                  <a:pt x="3781997" y="3197550"/>
                </a:lnTo>
                <a:lnTo>
                  <a:pt x="1521481" y="3468212"/>
                </a:lnTo>
                <a:lnTo>
                  <a:pt x="453323" y="2926078"/>
                </a:lnTo>
                <a:lnTo>
                  <a:pt x="0" y="1859031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7598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34" b="0">
              <a:solidFill>
                <a:prstClr val="white"/>
              </a:solidFill>
              <a:latin typeface="Century Gothic" pitchFamily="34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2984500" y="1457325"/>
            <a:ext cx="1271588" cy="1112838"/>
          </a:xfrm>
          <a:custGeom>
            <a:avLst/>
            <a:gdLst>
              <a:gd name="connsiteX0" fmla="*/ 707232 w 1985963"/>
              <a:gd name="connsiteY0" fmla="*/ 0 h 1764506"/>
              <a:gd name="connsiteX1" fmla="*/ 1914525 w 1985963"/>
              <a:gd name="connsiteY1" fmla="*/ 114300 h 1764506"/>
              <a:gd name="connsiteX2" fmla="*/ 1985963 w 1985963"/>
              <a:gd name="connsiteY2" fmla="*/ 1343025 h 1764506"/>
              <a:gd name="connsiteX3" fmla="*/ 1171575 w 1985963"/>
              <a:gd name="connsiteY3" fmla="*/ 1764506 h 1764506"/>
              <a:gd name="connsiteX4" fmla="*/ 0 w 1985963"/>
              <a:gd name="connsiteY4" fmla="*/ 1064419 h 1764506"/>
              <a:gd name="connsiteX5" fmla="*/ 707232 w 1985963"/>
              <a:gd name="connsiteY5" fmla="*/ 0 h 17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963" h="1764506">
                <a:moveTo>
                  <a:pt x="707232" y="0"/>
                </a:moveTo>
                <a:lnTo>
                  <a:pt x="1914525" y="114300"/>
                </a:lnTo>
                <a:lnTo>
                  <a:pt x="1985963" y="1343025"/>
                </a:lnTo>
                <a:lnTo>
                  <a:pt x="1171575" y="1764506"/>
                </a:lnTo>
                <a:lnTo>
                  <a:pt x="0" y="1064419"/>
                </a:lnTo>
                <a:lnTo>
                  <a:pt x="707232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95" tIns="28797" rIns="57595" bIns="28797" anchor="ctr"/>
          <a:lstStyle/>
          <a:p>
            <a:pPr algn="ctr" defTabSz="57598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34" b="0">
              <a:solidFill>
                <a:prstClr val="white"/>
              </a:solidFill>
              <a:latin typeface="Century Gothic" pitchFamily="34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686050" y="1395413"/>
            <a:ext cx="668338" cy="26987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3511550" y="973138"/>
            <a:ext cx="466725" cy="43815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289425" y="1536700"/>
            <a:ext cx="673100" cy="55563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532188" y="1465263"/>
            <a:ext cx="600075" cy="60325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2635250" y="1506538"/>
            <a:ext cx="333375" cy="48260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2584450" y="2212975"/>
            <a:ext cx="342900" cy="363538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062288" y="2178050"/>
            <a:ext cx="563562" cy="33655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>
            <a:endCxn id="273" idx="0"/>
          </p:cNvCxnSpPr>
          <p:nvPr/>
        </p:nvCxnSpPr>
        <p:spPr>
          <a:xfrm>
            <a:off x="4138613" y="915988"/>
            <a:ext cx="68262" cy="439737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3832225" y="2366963"/>
            <a:ext cx="300038" cy="157162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4279900" y="2366963"/>
            <a:ext cx="307975" cy="366712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3832225" y="2576513"/>
            <a:ext cx="731838" cy="20320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4217988" y="1609725"/>
            <a:ext cx="26987" cy="568325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172" idx="8"/>
          </p:cNvCxnSpPr>
          <p:nvPr/>
        </p:nvCxnSpPr>
        <p:spPr>
          <a:xfrm flipV="1">
            <a:off x="3200400" y="2586038"/>
            <a:ext cx="425450" cy="403225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>
            <a:endCxn id="172" idx="6"/>
          </p:cNvCxnSpPr>
          <p:nvPr/>
        </p:nvCxnSpPr>
        <p:spPr>
          <a:xfrm flipV="1">
            <a:off x="4397375" y="2219325"/>
            <a:ext cx="790575" cy="80963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 flipV="1">
            <a:off x="4378325" y="1625600"/>
            <a:ext cx="601663" cy="56515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 flipV="1">
            <a:off x="3062288" y="1495425"/>
            <a:ext cx="342900" cy="49688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Рисунок 1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71550"/>
            <a:ext cx="484188" cy="531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698" name="TextBox 112"/>
          <p:cNvSpPr txBox="1">
            <a:spLocks noChangeArrowheads="1"/>
          </p:cNvSpPr>
          <p:nvPr/>
        </p:nvSpPr>
        <p:spPr bwMode="auto">
          <a:xfrm>
            <a:off x="431800" y="971550"/>
            <a:ext cx="1008063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74675">
              <a:lnSpc>
                <a:spcPts val="825"/>
              </a:lnSpc>
            </a:pPr>
            <a:r>
              <a:rPr lang="ru-RU" sz="900" b="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  <a:t>Молодежная избирательная комиссия Свердловской области</a:t>
            </a:r>
          </a:p>
        </p:txBody>
      </p:sp>
      <p:sp>
        <p:nvSpPr>
          <p:cNvPr id="28699" name="TextBox 116"/>
          <p:cNvSpPr txBox="1">
            <a:spLocks noChangeArrowheads="1"/>
          </p:cNvSpPr>
          <p:nvPr/>
        </p:nvSpPr>
        <p:spPr bwMode="auto">
          <a:xfrm>
            <a:off x="431800" y="1692275"/>
            <a:ext cx="1152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74675">
              <a:lnSpc>
                <a:spcPts val="825"/>
              </a:lnSpc>
            </a:pPr>
            <a:r>
              <a:rPr lang="ru-RU" sz="120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  <a:t>80</a:t>
            </a:r>
            <a:r>
              <a:rPr lang="ru-RU" sz="1000" b="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  <a:t> </a:t>
            </a:r>
            <a:r>
              <a:rPr lang="ru-RU" sz="900" b="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  <a:t>территориальных молодежных избирательных комиссий</a:t>
            </a:r>
          </a:p>
        </p:txBody>
      </p:sp>
      <p:cxnSp>
        <p:nvCxnSpPr>
          <p:cNvPr id="127" name="Прямая соединительная линия 126"/>
          <p:cNvCxnSpPr/>
          <p:nvPr/>
        </p:nvCxnSpPr>
        <p:spPr>
          <a:xfrm>
            <a:off x="287338" y="2484438"/>
            <a:ext cx="1158875" cy="3175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>
            <a:stCxn id="302" idx="2"/>
            <a:endCxn id="326" idx="5"/>
          </p:cNvCxnSpPr>
          <p:nvPr/>
        </p:nvCxnSpPr>
        <p:spPr>
          <a:xfrm flipH="1" flipV="1">
            <a:off x="1985963" y="1087438"/>
            <a:ext cx="449262" cy="322262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1943100" y="1455738"/>
            <a:ext cx="546100" cy="100012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743075" y="622300"/>
            <a:ext cx="641350" cy="444500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943100" y="1555750"/>
            <a:ext cx="190500" cy="307975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>
            <a:endCxn id="258" idx="1"/>
          </p:cNvCxnSpPr>
          <p:nvPr/>
        </p:nvCxnSpPr>
        <p:spPr>
          <a:xfrm flipV="1">
            <a:off x="5187950" y="1852613"/>
            <a:ext cx="479425" cy="366712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>
            <a:stCxn id="220" idx="2"/>
          </p:cNvCxnSpPr>
          <p:nvPr/>
        </p:nvCxnSpPr>
        <p:spPr>
          <a:xfrm>
            <a:off x="2371725" y="776288"/>
            <a:ext cx="117475" cy="587375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>
            <a:endCxn id="258" idx="1"/>
          </p:cNvCxnSpPr>
          <p:nvPr/>
        </p:nvCxnSpPr>
        <p:spPr>
          <a:xfrm>
            <a:off x="4979988" y="1592263"/>
            <a:ext cx="687387" cy="260350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endCxn id="172" idx="2"/>
          </p:cNvCxnSpPr>
          <p:nvPr/>
        </p:nvCxnSpPr>
        <p:spPr>
          <a:xfrm>
            <a:off x="2401888" y="635000"/>
            <a:ext cx="830262" cy="169863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>
            <a:endCxn id="324" idx="1"/>
          </p:cNvCxnSpPr>
          <p:nvPr/>
        </p:nvCxnSpPr>
        <p:spPr>
          <a:xfrm flipV="1">
            <a:off x="4979988" y="1284288"/>
            <a:ext cx="347662" cy="279400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/>
          <p:nvPr/>
        </p:nvCxnSpPr>
        <p:spPr>
          <a:xfrm flipH="1" flipV="1">
            <a:off x="1901825" y="2514600"/>
            <a:ext cx="617538" cy="146050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 flipV="1">
            <a:off x="4132263" y="622300"/>
            <a:ext cx="466725" cy="201613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/>
          <p:nvPr/>
        </p:nvCxnSpPr>
        <p:spPr>
          <a:xfrm flipV="1">
            <a:off x="2635250" y="2546350"/>
            <a:ext cx="990600" cy="53975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/>
          <p:nvPr/>
        </p:nvCxnSpPr>
        <p:spPr>
          <a:xfrm flipV="1">
            <a:off x="1901825" y="2103438"/>
            <a:ext cx="288925" cy="411162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Овал 248"/>
          <p:cNvSpPr/>
          <p:nvPr/>
        </p:nvSpPr>
        <p:spPr>
          <a:xfrm>
            <a:off x="1931988" y="15319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7598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34" b="0">
              <a:solidFill>
                <a:prstClr val="white"/>
              </a:solidFill>
              <a:latin typeface="Century Gothic" pitchFamily="34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53" name="Овал 252"/>
          <p:cNvSpPr/>
          <p:nvPr/>
        </p:nvSpPr>
        <p:spPr>
          <a:xfrm>
            <a:off x="1879600" y="2487613"/>
            <a:ext cx="44450" cy="444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75981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34" b="0">
              <a:solidFill>
                <a:prstClr val="white"/>
              </a:solidFill>
              <a:latin typeface="Century Gothic" pitchFamily="34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277" name="Прямая соединительная линия 276"/>
          <p:cNvCxnSpPr/>
          <p:nvPr/>
        </p:nvCxnSpPr>
        <p:spPr>
          <a:xfrm flipH="1">
            <a:off x="1511300" y="1044575"/>
            <a:ext cx="215900" cy="476250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Прямая соединительная линия 278"/>
          <p:cNvCxnSpPr>
            <a:stCxn id="329" idx="3"/>
          </p:cNvCxnSpPr>
          <p:nvPr/>
        </p:nvCxnSpPr>
        <p:spPr>
          <a:xfrm>
            <a:off x="1484313" y="1519238"/>
            <a:ext cx="336550" cy="862012"/>
          </a:xfrm>
          <a:prstGeom prst="line">
            <a:avLst/>
          </a:prstGeom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3305175" y="930275"/>
            <a:ext cx="87313" cy="40005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3222625" y="1577975"/>
            <a:ext cx="1041400" cy="7080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574675"/>
            <a:r>
              <a:rPr lang="ru-RU" sz="800">
                <a:solidFill>
                  <a:srgbClr val="FFFFFF"/>
                </a:solidFill>
                <a:latin typeface="Franklin Gothic Book" pitchFamily="34" charset="0"/>
                <a:cs typeface="Liberation Serif" pitchFamily="18" charset="0"/>
              </a:rPr>
              <a:t>Молодежная избирательная комиссия Свердловской области</a:t>
            </a:r>
          </a:p>
        </p:txBody>
      </p:sp>
      <p:sp>
        <p:nvSpPr>
          <p:cNvPr id="28720" name="TextBox 109"/>
          <p:cNvSpPr txBox="1">
            <a:spLocks noChangeArrowheads="1"/>
          </p:cNvSpPr>
          <p:nvPr/>
        </p:nvSpPr>
        <p:spPr bwMode="auto">
          <a:xfrm>
            <a:off x="431800" y="2555875"/>
            <a:ext cx="12414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74675">
              <a:lnSpc>
                <a:spcPts val="825"/>
              </a:lnSpc>
            </a:pPr>
            <a:r>
              <a:rPr lang="ru-RU" sz="120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  <a:t>966</a:t>
            </a:r>
            <a:r>
              <a:rPr lang="ru-RU" sz="1000" b="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  <a:t> </a:t>
            </a:r>
            <a:br>
              <a:rPr lang="ru-RU" sz="1000" b="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</a:br>
            <a:r>
              <a:rPr lang="ru-RU" sz="900" b="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  <a:t>участковых молодежных</a:t>
            </a:r>
          </a:p>
          <a:p>
            <a:pPr defTabSz="574675">
              <a:lnSpc>
                <a:spcPts val="825"/>
              </a:lnSpc>
            </a:pPr>
            <a:r>
              <a:rPr lang="ru-RU" sz="900" b="0">
                <a:solidFill>
                  <a:srgbClr val="000000"/>
                </a:solidFill>
                <a:latin typeface="Franklin Gothic Book" pitchFamily="34" charset="0"/>
                <a:cs typeface="Liberation Serif" pitchFamily="18" charset="0"/>
              </a:rPr>
              <a:t>избирательных комиссий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2660650" y="1454150"/>
            <a:ext cx="754063" cy="2778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574675"/>
            <a:r>
              <a:rPr lang="ru-RU" sz="600">
                <a:solidFill>
                  <a:schemeClr val="bg1"/>
                </a:solidFill>
                <a:latin typeface="Franklin Gothic Book" pitchFamily="34" charset="0"/>
                <a:cs typeface="Liberation Serif" pitchFamily="18" charset="0"/>
              </a:rPr>
              <a:t>Молодежные ТИК</a:t>
            </a:r>
          </a:p>
        </p:txBody>
      </p:sp>
      <p:sp>
        <p:nvSpPr>
          <p:cNvPr id="183" name="Заголовок 5">
            <a:extLst/>
          </p:cNvPr>
          <p:cNvSpPr txBox="1">
            <a:spLocks/>
          </p:cNvSpPr>
          <p:nvPr/>
        </p:nvSpPr>
        <p:spPr>
          <a:xfrm>
            <a:off x="0" y="0"/>
            <a:ext cx="5759450" cy="4524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rgbClr val="A5EFFC">
                  <a:alpha val="40000"/>
                </a:srgbClr>
              </a:gs>
              <a:gs pos="45000">
                <a:srgbClr val="65D4F6">
                  <a:alpha val="25000"/>
                </a:srgbClr>
              </a:gs>
              <a:gs pos="77000">
                <a:srgbClr val="CCFFFF">
                  <a:alpha val="20000"/>
                </a:srgbClr>
              </a:gs>
              <a:gs pos="58000">
                <a:srgbClr val="42CAF5">
                  <a:alpha val="25000"/>
                </a:srgbClr>
              </a:gs>
              <a:gs pos="11000">
                <a:schemeClr val="bg1">
                  <a:alpha val="10000"/>
                </a:schemeClr>
              </a:gs>
              <a:gs pos="21000">
                <a:srgbClr val="CCFFFF">
                  <a:alpha val="30000"/>
                </a:srgbClr>
              </a:gs>
              <a:gs pos="88000">
                <a:schemeClr val="bg1">
                  <a:alpha val="15000"/>
                </a:schemeClr>
              </a:gs>
              <a:gs pos="100000">
                <a:schemeClr val="bg1">
                  <a:alpha val="10000"/>
                </a:schemeClr>
              </a:gs>
            </a:gsLst>
            <a:lin ang="10800000" scaled="1"/>
            <a:tileRect/>
          </a:gradFill>
        </p:spPr>
        <p:txBody>
          <a:bodyPr/>
          <a:lstStyle/>
          <a:p>
            <a:pPr marL="1792288" indent="-265113" defTabSz="574675">
              <a:defRPr/>
            </a:pPr>
            <a:r>
              <a:rPr lang="ru-RU" sz="2000" b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Система молодежных</a:t>
            </a:r>
            <a:r>
              <a:rPr lang="en-US" sz="2000" b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 </a:t>
            </a:r>
            <a:r>
              <a:rPr lang="ru-RU" sz="2000" b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комиссий</a:t>
            </a:r>
          </a:p>
        </p:txBody>
      </p:sp>
      <p:sp>
        <p:nvSpPr>
          <p:cNvPr id="28723" name="TextBox 162"/>
          <p:cNvSpPr txBox="1">
            <a:spLocks noChangeArrowheads="1"/>
          </p:cNvSpPr>
          <p:nvPr/>
        </p:nvSpPr>
        <p:spPr bwMode="auto">
          <a:xfrm>
            <a:off x="2324100" y="771525"/>
            <a:ext cx="9064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74675"/>
            <a:r>
              <a:rPr lang="ru-RU" sz="800">
                <a:solidFill>
                  <a:srgbClr val="C00000"/>
                </a:solidFill>
                <a:latin typeface="Franklin Gothic Book" pitchFamily="34" charset="0"/>
                <a:cs typeface="Liberation Serif" pitchFamily="18" charset="0"/>
              </a:rPr>
              <a:t>Молодежные </a:t>
            </a:r>
          </a:p>
          <a:p>
            <a:pPr algn="ctr" defTabSz="574675"/>
            <a:r>
              <a:rPr lang="ru-RU" sz="800">
                <a:solidFill>
                  <a:srgbClr val="C00000"/>
                </a:solidFill>
                <a:latin typeface="Franklin Gothic Book" pitchFamily="34" charset="0"/>
                <a:cs typeface="Liberation Serif" pitchFamily="18" charset="0"/>
              </a:rPr>
              <a:t>УИК</a:t>
            </a:r>
          </a:p>
        </p:txBody>
      </p:sp>
      <p:sp>
        <p:nvSpPr>
          <p:cNvPr id="28724" name="TextBox 164"/>
          <p:cNvSpPr txBox="1">
            <a:spLocks noChangeArrowheads="1"/>
          </p:cNvSpPr>
          <p:nvPr/>
        </p:nvSpPr>
        <p:spPr bwMode="auto">
          <a:xfrm>
            <a:off x="4279900" y="841375"/>
            <a:ext cx="8905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74675"/>
            <a:r>
              <a:rPr lang="ru-RU" sz="800">
                <a:solidFill>
                  <a:srgbClr val="C00000"/>
                </a:solidFill>
                <a:latin typeface="Franklin Gothic Book" pitchFamily="34" charset="0"/>
                <a:cs typeface="Liberation Serif" pitchFamily="18" charset="0"/>
              </a:rPr>
              <a:t>Молодежные </a:t>
            </a:r>
          </a:p>
          <a:p>
            <a:pPr algn="ctr" defTabSz="574675"/>
            <a:r>
              <a:rPr lang="ru-RU" sz="800">
                <a:solidFill>
                  <a:srgbClr val="C00000"/>
                </a:solidFill>
                <a:latin typeface="Franklin Gothic Book" pitchFamily="34" charset="0"/>
                <a:cs typeface="Liberation Serif" pitchFamily="18" charset="0"/>
              </a:rPr>
              <a:t>УИК</a:t>
            </a:r>
          </a:p>
        </p:txBody>
      </p:sp>
      <p:sp>
        <p:nvSpPr>
          <p:cNvPr id="28725" name="TextBox 175"/>
          <p:cNvSpPr txBox="1">
            <a:spLocks noChangeArrowheads="1"/>
          </p:cNvSpPr>
          <p:nvPr/>
        </p:nvSpPr>
        <p:spPr bwMode="auto">
          <a:xfrm>
            <a:off x="1511300" y="2700338"/>
            <a:ext cx="9032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74675"/>
            <a:r>
              <a:rPr lang="ru-RU" sz="800">
                <a:solidFill>
                  <a:srgbClr val="C00000"/>
                </a:solidFill>
                <a:latin typeface="Franklin Gothic Book" pitchFamily="34" charset="0"/>
                <a:cs typeface="Liberation Serif" pitchFamily="18" charset="0"/>
              </a:rPr>
              <a:t>Молодежные </a:t>
            </a:r>
          </a:p>
          <a:p>
            <a:pPr algn="ctr" defTabSz="574675"/>
            <a:r>
              <a:rPr lang="ru-RU" sz="800">
                <a:solidFill>
                  <a:srgbClr val="C00000"/>
                </a:solidFill>
                <a:latin typeface="Franklin Gothic Book" pitchFamily="34" charset="0"/>
                <a:cs typeface="Liberation Serif" pitchFamily="18" charset="0"/>
              </a:rPr>
              <a:t>УИК</a:t>
            </a:r>
          </a:p>
        </p:txBody>
      </p:sp>
      <p:grpSp>
        <p:nvGrpSpPr>
          <p:cNvPr id="28726" name="Группа 260"/>
          <p:cNvGrpSpPr>
            <a:grpSpLocks/>
          </p:cNvGrpSpPr>
          <p:nvPr/>
        </p:nvGrpSpPr>
        <p:grpSpPr bwMode="auto">
          <a:xfrm>
            <a:off x="2867025" y="1962150"/>
            <a:ext cx="284163" cy="284163"/>
            <a:chOff x="2867604" y="1962733"/>
            <a:chExt cx="283875" cy="283875"/>
          </a:xfrm>
        </p:grpSpPr>
        <p:sp>
          <p:nvSpPr>
            <p:cNvPr id="215" name="Овал 214"/>
            <p:cNvSpPr/>
            <p:nvPr/>
          </p:nvSpPr>
          <p:spPr>
            <a:xfrm>
              <a:off x="2867604" y="1962733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180" name="Рисунок 17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8221" y="1967491"/>
              <a:ext cx="241055" cy="2648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727" name="Группа 275"/>
          <p:cNvGrpSpPr>
            <a:grpSpLocks/>
          </p:cNvGrpSpPr>
          <p:nvPr/>
        </p:nvGrpSpPr>
        <p:grpSpPr bwMode="auto">
          <a:xfrm>
            <a:off x="3914775" y="733425"/>
            <a:ext cx="284163" cy="282575"/>
            <a:chOff x="3887350" y="782242"/>
            <a:chExt cx="283875" cy="283875"/>
          </a:xfrm>
        </p:grpSpPr>
        <p:sp>
          <p:nvSpPr>
            <p:cNvPr id="213" name="Овал 212"/>
            <p:cNvSpPr/>
            <p:nvPr/>
          </p:nvSpPr>
          <p:spPr>
            <a:xfrm>
              <a:off x="3887350" y="782242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4569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193" name="Рисунок 19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3967025" y="803398"/>
              <a:ext cx="115753" cy="2272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03" name="TextBox 202"/>
          <p:cNvSpPr txBox="1"/>
          <p:nvPr/>
        </p:nvSpPr>
        <p:spPr>
          <a:xfrm>
            <a:off x="3257550" y="898525"/>
            <a:ext cx="754063" cy="276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574675"/>
            <a:r>
              <a:rPr lang="ru-RU" sz="600">
                <a:solidFill>
                  <a:schemeClr val="bg1"/>
                </a:solidFill>
                <a:latin typeface="Franklin Gothic Book" pitchFamily="34" charset="0"/>
                <a:cs typeface="Liberation Serif" pitchFamily="18" charset="0"/>
              </a:rPr>
              <a:t>Молодежные ТИК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4167188" y="1608138"/>
            <a:ext cx="754062" cy="276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574675"/>
            <a:r>
              <a:rPr lang="ru-RU" sz="600">
                <a:solidFill>
                  <a:schemeClr val="bg1"/>
                </a:solidFill>
                <a:latin typeface="Franklin Gothic Book" pitchFamily="34" charset="0"/>
                <a:cs typeface="Liberation Serif" pitchFamily="18" charset="0"/>
              </a:rPr>
              <a:t>Молодежные ТИК</a:t>
            </a:r>
          </a:p>
        </p:txBody>
      </p:sp>
      <p:sp>
        <p:nvSpPr>
          <p:cNvPr id="205" name="TextBox 204"/>
          <p:cNvSpPr txBox="1"/>
          <p:nvPr/>
        </p:nvSpPr>
        <p:spPr>
          <a:xfrm>
            <a:off x="2711450" y="2311400"/>
            <a:ext cx="754063" cy="2778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defTabSz="574675"/>
            <a:r>
              <a:rPr lang="ru-RU" sz="600">
                <a:solidFill>
                  <a:schemeClr val="bg1"/>
                </a:solidFill>
                <a:latin typeface="Franklin Gothic Book" pitchFamily="34" charset="0"/>
                <a:cs typeface="Liberation Serif" pitchFamily="18" charset="0"/>
              </a:rPr>
              <a:t>Молодежные ТИК</a:t>
            </a:r>
          </a:p>
        </p:txBody>
      </p:sp>
      <p:grpSp>
        <p:nvGrpSpPr>
          <p:cNvPr id="28731" name="Группа 31"/>
          <p:cNvGrpSpPr>
            <a:grpSpLocks/>
          </p:cNvGrpSpPr>
          <p:nvPr/>
        </p:nvGrpSpPr>
        <p:grpSpPr bwMode="auto">
          <a:xfrm>
            <a:off x="2222500" y="515938"/>
            <a:ext cx="303213" cy="303212"/>
            <a:chOff x="2221891" y="515899"/>
            <a:chExt cx="303379" cy="303379"/>
          </a:xfrm>
        </p:grpSpPr>
        <p:sp>
          <p:nvSpPr>
            <p:cNvPr id="123" name="Овал 122"/>
            <p:cNvSpPr/>
            <p:nvPr/>
          </p:nvSpPr>
          <p:spPr>
            <a:xfrm>
              <a:off x="2221891" y="515899"/>
              <a:ext cx="303379" cy="3033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8793" name="Рисунок 219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14250" y="549088"/>
              <a:ext cx="115753" cy="227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3" name="Рисунок 23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75" y="2555875"/>
            <a:ext cx="176213" cy="346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733" name="Rectangle 7"/>
          <p:cNvSpPr>
            <a:spLocks noChangeArrowheads="1"/>
          </p:cNvSpPr>
          <p:nvPr/>
        </p:nvSpPr>
        <p:spPr bwMode="auto">
          <a:xfrm>
            <a:off x="431800" y="2268538"/>
            <a:ext cx="11874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31800"/>
            <a:r>
              <a:rPr lang="ru-RU" altLang="ru-RU" sz="1000">
                <a:solidFill>
                  <a:srgbClr val="24569B"/>
                </a:solidFill>
                <a:latin typeface="Calibri" pitchFamily="34" charset="0"/>
                <a:cs typeface="Liberation Serif" pitchFamily="18" charset="0"/>
              </a:rPr>
              <a:t>37 – постоянных</a:t>
            </a:r>
          </a:p>
        </p:txBody>
      </p:sp>
      <p:pic>
        <p:nvPicPr>
          <p:cNvPr id="237" name="Рисунок 236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tretch>
            <a:fillRect/>
          </a:stretch>
        </p:blipFill>
        <p:spPr>
          <a:xfrm>
            <a:off x="143421" y="1764060"/>
            <a:ext cx="197344" cy="387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8" name="Прямоугольный треугольник 237"/>
          <p:cNvSpPr/>
          <p:nvPr/>
        </p:nvSpPr>
        <p:spPr>
          <a:xfrm rot="5400000">
            <a:off x="616744" y="-184944"/>
            <a:ext cx="904875" cy="1274763"/>
          </a:xfrm>
          <a:prstGeom prst="rtTriangle">
            <a:avLst/>
          </a:prstGeom>
          <a:solidFill>
            <a:srgbClr val="37A6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Century Gothic" pitchFamily="34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39" name="Прямоугольный треугольник 238"/>
          <p:cNvSpPr/>
          <p:nvPr/>
        </p:nvSpPr>
        <p:spPr>
          <a:xfrm rot="5400000">
            <a:off x="200819" y="-200819"/>
            <a:ext cx="904875" cy="1306513"/>
          </a:xfrm>
          <a:prstGeom prst="rtTriangle">
            <a:avLst/>
          </a:prstGeom>
          <a:solidFill>
            <a:srgbClr val="006CB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Century Gothic" pitchFamily="34" charset="0"/>
              <a:ea typeface="Liberation Serif" pitchFamily="18" charset="0"/>
              <a:cs typeface="Liberation Serif" pitchFamily="18" charset="0"/>
            </a:endParaRPr>
          </a:p>
        </p:txBody>
      </p:sp>
      <p:grpSp>
        <p:nvGrpSpPr>
          <p:cNvPr id="28737" name="Группа 261"/>
          <p:cNvGrpSpPr>
            <a:grpSpLocks/>
          </p:cNvGrpSpPr>
          <p:nvPr/>
        </p:nvGrpSpPr>
        <p:grpSpPr bwMode="auto">
          <a:xfrm>
            <a:off x="3324225" y="1298575"/>
            <a:ext cx="284163" cy="284163"/>
            <a:chOff x="2867604" y="1962733"/>
            <a:chExt cx="283875" cy="283875"/>
          </a:xfrm>
        </p:grpSpPr>
        <p:sp>
          <p:nvSpPr>
            <p:cNvPr id="263" name="Овал 262"/>
            <p:cNvSpPr/>
            <p:nvPr/>
          </p:nvSpPr>
          <p:spPr>
            <a:xfrm>
              <a:off x="2867604" y="1962733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64" name="Рисунок 26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8221" y="1967491"/>
              <a:ext cx="241055" cy="2648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738" name="Группа 264"/>
          <p:cNvGrpSpPr>
            <a:grpSpLocks/>
          </p:cNvGrpSpPr>
          <p:nvPr/>
        </p:nvGrpSpPr>
        <p:grpSpPr bwMode="auto">
          <a:xfrm>
            <a:off x="3560763" y="2408238"/>
            <a:ext cx="282575" cy="282575"/>
            <a:chOff x="2867604" y="1962733"/>
            <a:chExt cx="283875" cy="283875"/>
          </a:xfrm>
        </p:grpSpPr>
        <p:sp>
          <p:nvSpPr>
            <p:cNvPr id="266" name="Овал 265"/>
            <p:cNvSpPr/>
            <p:nvPr/>
          </p:nvSpPr>
          <p:spPr>
            <a:xfrm>
              <a:off x="2867604" y="1962733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67" name="Рисунок 26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8336" y="1967517"/>
              <a:ext cx="240816" cy="2647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739" name="Группа 267"/>
          <p:cNvGrpSpPr>
            <a:grpSpLocks/>
          </p:cNvGrpSpPr>
          <p:nvPr/>
        </p:nvGrpSpPr>
        <p:grpSpPr bwMode="auto">
          <a:xfrm>
            <a:off x="4117975" y="2143125"/>
            <a:ext cx="284163" cy="284163"/>
            <a:chOff x="2867604" y="1962733"/>
            <a:chExt cx="283875" cy="283875"/>
          </a:xfrm>
        </p:grpSpPr>
        <p:sp>
          <p:nvSpPr>
            <p:cNvPr id="269" name="Овал 268"/>
            <p:cNvSpPr/>
            <p:nvPr/>
          </p:nvSpPr>
          <p:spPr>
            <a:xfrm>
              <a:off x="2867604" y="1962733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70" name="Рисунок 26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8221" y="1967491"/>
              <a:ext cx="241055" cy="2648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740" name="Группа 270"/>
          <p:cNvGrpSpPr>
            <a:grpSpLocks/>
          </p:cNvGrpSpPr>
          <p:nvPr/>
        </p:nvGrpSpPr>
        <p:grpSpPr bwMode="auto">
          <a:xfrm>
            <a:off x="4065588" y="1350963"/>
            <a:ext cx="284162" cy="284162"/>
            <a:chOff x="2867604" y="1962733"/>
            <a:chExt cx="283875" cy="283875"/>
          </a:xfrm>
        </p:grpSpPr>
        <p:sp>
          <p:nvSpPr>
            <p:cNvPr id="272" name="Овал 271"/>
            <p:cNvSpPr/>
            <p:nvPr/>
          </p:nvSpPr>
          <p:spPr>
            <a:xfrm>
              <a:off x="2867604" y="1962733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73" name="Рисунок 27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88220" y="1967490"/>
              <a:ext cx="241056" cy="2648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741" name="Группа 277"/>
          <p:cNvGrpSpPr>
            <a:grpSpLocks/>
          </p:cNvGrpSpPr>
          <p:nvPr/>
        </p:nvGrpSpPr>
        <p:grpSpPr bwMode="auto">
          <a:xfrm>
            <a:off x="4827588" y="1433513"/>
            <a:ext cx="284162" cy="284162"/>
            <a:chOff x="3887350" y="782242"/>
            <a:chExt cx="283875" cy="283875"/>
          </a:xfrm>
        </p:grpSpPr>
        <p:sp>
          <p:nvSpPr>
            <p:cNvPr id="280" name="Овал 279"/>
            <p:cNvSpPr/>
            <p:nvPr/>
          </p:nvSpPr>
          <p:spPr>
            <a:xfrm>
              <a:off x="3887350" y="782242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4569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81" name="Рисунок 28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3967025" y="803398"/>
              <a:ext cx="115753" cy="2272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8742" name="Группа 281"/>
          <p:cNvGrpSpPr>
            <a:grpSpLocks/>
          </p:cNvGrpSpPr>
          <p:nvPr/>
        </p:nvGrpSpPr>
        <p:grpSpPr bwMode="auto">
          <a:xfrm>
            <a:off x="5035550" y="2073275"/>
            <a:ext cx="282575" cy="282575"/>
            <a:chOff x="3887350" y="782242"/>
            <a:chExt cx="283875" cy="283875"/>
          </a:xfrm>
        </p:grpSpPr>
        <p:sp>
          <p:nvSpPr>
            <p:cNvPr id="286" name="Овал 285"/>
            <p:cNvSpPr/>
            <p:nvPr/>
          </p:nvSpPr>
          <p:spPr>
            <a:xfrm>
              <a:off x="3887350" y="782242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4569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87" name="Рисунок 286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3967025" y="803398"/>
              <a:ext cx="115753" cy="2272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8743" name="Группа 287"/>
          <p:cNvGrpSpPr>
            <a:grpSpLocks/>
          </p:cNvGrpSpPr>
          <p:nvPr/>
        </p:nvGrpSpPr>
        <p:grpSpPr bwMode="auto">
          <a:xfrm>
            <a:off x="4487863" y="2651125"/>
            <a:ext cx="284162" cy="284163"/>
            <a:chOff x="3887350" y="782242"/>
            <a:chExt cx="283875" cy="283875"/>
          </a:xfrm>
        </p:grpSpPr>
        <p:sp>
          <p:nvSpPr>
            <p:cNvPr id="292" name="Овал 291"/>
            <p:cNvSpPr/>
            <p:nvPr/>
          </p:nvSpPr>
          <p:spPr>
            <a:xfrm>
              <a:off x="3887350" y="782242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4569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94" name="Рисунок 293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3967025" y="803398"/>
              <a:ext cx="115753" cy="2272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8744" name="Группа 295"/>
          <p:cNvGrpSpPr>
            <a:grpSpLocks/>
          </p:cNvGrpSpPr>
          <p:nvPr/>
        </p:nvGrpSpPr>
        <p:grpSpPr bwMode="auto">
          <a:xfrm>
            <a:off x="3144838" y="655638"/>
            <a:ext cx="284162" cy="284162"/>
            <a:chOff x="3887350" y="782242"/>
            <a:chExt cx="283875" cy="283875"/>
          </a:xfrm>
        </p:grpSpPr>
        <p:sp>
          <p:nvSpPr>
            <p:cNvPr id="299" name="Овал 298"/>
            <p:cNvSpPr/>
            <p:nvPr/>
          </p:nvSpPr>
          <p:spPr>
            <a:xfrm>
              <a:off x="3887350" y="782242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4569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300" name="Рисунок 299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3967025" y="803398"/>
              <a:ext cx="115753" cy="2272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8745" name="Группа 300"/>
          <p:cNvGrpSpPr>
            <a:grpSpLocks/>
          </p:cNvGrpSpPr>
          <p:nvPr/>
        </p:nvGrpSpPr>
        <p:grpSpPr bwMode="auto">
          <a:xfrm>
            <a:off x="2435225" y="1266825"/>
            <a:ext cx="284163" cy="284163"/>
            <a:chOff x="3887350" y="782242"/>
            <a:chExt cx="283875" cy="283875"/>
          </a:xfrm>
        </p:grpSpPr>
        <p:sp>
          <p:nvSpPr>
            <p:cNvPr id="302" name="Овал 301"/>
            <p:cNvSpPr/>
            <p:nvPr/>
          </p:nvSpPr>
          <p:spPr>
            <a:xfrm>
              <a:off x="3887350" y="782242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4569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304" name="Рисунок 303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3967025" y="803398"/>
              <a:ext cx="115753" cy="2272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8746" name="Группа 304"/>
          <p:cNvGrpSpPr>
            <a:grpSpLocks/>
          </p:cNvGrpSpPr>
          <p:nvPr/>
        </p:nvGrpSpPr>
        <p:grpSpPr bwMode="auto">
          <a:xfrm>
            <a:off x="2051050" y="1819275"/>
            <a:ext cx="284163" cy="284163"/>
            <a:chOff x="3887350" y="782242"/>
            <a:chExt cx="283875" cy="283875"/>
          </a:xfrm>
        </p:grpSpPr>
        <p:sp>
          <p:nvSpPr>
            <p:cNvPr id="306" name="Овал 305"/>
            <p:cNvSpPr/>
            <p:nvPr/>
          </p:nvSpPr>
          <p:spPr>
            <a:xfrm>
              <a:off x="3887350" y="782242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4569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307" name="Рисунок 306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3967025" y="803398"/>
              <a:ext cx="115753" cy="2272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8747" name="Группа 307"/>
          <p:cNvGrpSpPr>
            <a:grpSpLocks/>
          </p:cNvGrpSpPr>
          <p:nvPr/>
        </p:nvGrpSpPr>
        <p:grpSpPr bwMode="auto">
          <a:xfrm>
            <a:off x="2397125" y="2489200"/>
            <a:ext cx="284163" cy="284163"/>
            <a:chOff x="3887350" y="782242"/>
            <a:chExt cx="283875" cy="283875"/>
          </a:xfrm>
        </p:grpSpPr>
        <p:sp>
          <p:nvSpPr>
            <p:cNvPr id="310" name="Овал 309"/>
            <p:cNvSpPr/>
            <p:nvPr/>
          </p:nvSpPr>
          <p:spPr>
            <a:xfrm>
              <a:off x="3887350" y="782242"/>
              <a:ext cx="283875" cy="283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24569B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311" name="Рисунок 31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3967025" y="803398"/>
              <a:ext cx="115753" cy="2272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8748" name="Группа 315"/>
          <p:cNvGrpSpPr>
            <a:grpSpLocks/>
          </p:cNvGrpSpPr>
          <p:nvPr/>
        </p:nvGrpSpPr>
        <p:grpSpPr bwMode="auto">
          <a:xfrm>
            <a:off x="4432300" y="500063"/>
            <a:ext cx="303213" cy="303212"/>
            <a:chOff x="2221891" y="515899"/>
            <a:chExt cx="303379" cy="303379"/>
          </a:xfrm>
        </p:grpSpPr>
        <p:sp>
          <p:nvSpPr>
            <p:cNvPr id="317" name="Овал 316"/>
            <p:cNvSpPr/>
            <p:nvPr/>
          </p:nvSpPr>
          <p:spPr>
            <a:xfrm>
              <a:off x="2221891" y="515899"/>
              <a:ext cx="303379" cy="3033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8769" name="Рисунок 317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14250" y="549088"/>
              <a:ext cx="115753" cy="227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749" name="Группа 321"/>
          <p:cNvGrpSpPr>
            <a:grpSpLocks/>
          </p:cNvGrpSpPr>
          <p:nvPr/>
        </p:nvGrpSpPr>
        <p:grpSpPr bwMode="auto">
          <a:xfrm>
            <a:off x="5233988" y="1136650"/>
            <a:ext cx="303212" cy="303213"/>
            <a:chOff x="2221891" y="515899"/>
            <a:chExt cx="303379" cy="303379"/>
          </a:xfrm>
        </p:grpSpPr>
        <p:sp>
          <p:nvSpPr>
            <p:cNvPr id="323" name="Овал 322"/>
            <p:cNvSpPr/>
            <p:nvPr/>
          </p:nvSpPr>
          <p:spPr>
            <a:xfrm>
              <a:off x="2221891" y="515899"/>
              <a:ext cx="303379" cy="3033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8767" name="Рисунок 323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14250" y="549088"/>
              <a:ext cx="115753" cy="227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750" name="Группа 324"/>
          <p:cNvGrpSpPr>
            <a:grpSpLocks/>
          </p:cNvGrpSpPr>
          <p:nvPr/>
        </p:nvGrpSpPr>
        <p:grpSpPr bwMode="auto">
          <a:xfrm>
            <a:off x="1727200" y="828675"/>
            <a:ext cx="303213" cy="303213"/>
            <a:chOff x="2221891" y="515899"/>
            <a:chExt cx="303379" cy="303379"/>
          </a:xfrm>
        </p:grpSpPr>
        <p:sp>
          <p:nvSpPr>
            <p:cNvPr id="326" name="Овал 325"/>
            <p:cNvSpPr/>
            <p:nvPr/>
          </p:nvSpPr>
          <p:spPr>
            <a:xfrm>
              <a:off x="2221891" y="515899"/>
              <a:ext cx="303379" cy="3033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8765" name="Рисунок 326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14250" y="549088"/>
              <a:ext cx="115753" cy="227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751" name="Группа 327"/>
          <p:cNvGrpSpPr>
            <a:grpSpLocks/>
          </p:cNvGrpSpPr>
          <p:nvPr/>
        </p:nvGrpSpPr>
        <p:grpSpPr bwMode="auto">
          <a:xfrm>
            <a:off x="1439863" y="1260475"/>
            <a:ext cx="303212" cy="303213"/>
            <a:chOff x="2221891" y="515899"/>
            <a:chExt cx="303379" cy="303379"/>
          </a:xfrm>
        </p:grpSpPr>
        <p:sp>
          <p:nvSpPr>
            <p:cNvPr id="329" name="Овал 328"/>
            <p:cNvSpPr/>
            <p:nvPr/>
          </p:nvSpPr>
          <p:spPr>
            <a:xfrm>
              <a:off x="2221891" y="515899"/>
              <a:ext cx="303379" cy="3033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8763" name="Рисунок 329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14250" y="549088"/>
              <a:ext cx="115753" cy="227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752" name="Группа 330"/>
          <p:cNvGrpSpPr>
            <a:grpSpLocks/>
          </p:cNvGrpSpPr>
          <p:nvPr/>
        </p:nvGrpSpPr>
        <p:grpSpPr bwMode="auto">
          <a:xfrm>
            <a:off x="1741488" y="2381250"/>
            <a:ext cx="303212" cy="303213"/>
            <a:chOff x="2221891" y="515899"/>
            <a:chExt cx="303379" cy="303379"/>
          </a:xfrm>
        </p:grpSpPr>
        <p:sp>
          <p:nvSpPr>
            <p:cNvPr id="332" name="Овал 331"/>
            <p:cNvSpPr/>
            <p:nvPr/>
          </p:nvSpPr>
          <p:spPr>
            <a:xfrm>
              <a:off x="2221891" y="515899"/>
              <a:ext cx="303379" cy="3033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8761" name="Рисунок 332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14250" y="549088"/>
              <a:ext cx="115753" cy="227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753" name="Группа 333"/>
          <p:cNvGrpSpPr>
            <a:grpSpLocks/>
          </p:cNvGrpSpPr>
          <p:nvPr/>
        </p:nvGrpSpPr>
        <p:grpSpPr bwMode="auto">
          <a:xfrm>
            <a:off x="5429250" y="1698625"/>
            <a:ext cx="303213" cy="303213"/>
            <a:chOff x="2221891" y="515899"/>
            <a:chExt cx="303379" cy="303379"/>
          </a:xfrm>
        </p:grpSpPr>
        <p:sp>
          <p:nvSpPr>
            <p:cNvPr id="335" name="Овал 334"/>
            <p:cNvSpPr/>
            <p:nvPr/>
          </p:nvSpPr>
          <p:spPr>
            <a:xfrm>
              <a:off x="2221891" y="515899"/>
              <a:ext cx="303379" cy="3033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8759" name="Рисунок 335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14250" y="549088"/>
              <a:ext cx="115753" cy="227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754" name="Группа 336"/>
          <p:cNvGrpSpPr>
            <a:grpSpLocks/>
          </p:cNvGrpSpPr>
          <p:nvPr/>
        </p:nvGrpSpPr>
        <p:grpSpPr bwMode="auto">
          <a:xfrm>
            <a:off x="1787525" y="1414463"/>
            <a:ext cx="304800" cy="303212"/>
            <a:chOff x="2221891" y="515899"/>
            <a:chExt cx="303379" cy="303379"/>
          </a:xfrm>
        </p:grpSpPr>
        <p:sp>
          <p:nvSpPr>
            <p:cNvPr id="338" name="Овал 337"/>
            <p:cNvSpPr/>
            <p:nvPr/>
          </p:nvSpPr>
          <p:spPr>
            <a:xfrm>
              <a:off x="2221891" y="515899"/>
              <a:ext cx="303379" cy="30337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7598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34" b="0">
                <a:solidFill>
                  <a:prstClr val="white"/>
                </a:solidFill>
                <a:latin typeface="Century Gothic" pitchFamily="34" charset="0"/>
                <a:ea typeface="Liberation Serif" pitchFamily="18" charset="0"/>
                <a:cs typeface="Liberation Serif" pitchFamily="18" charset="0"/>
              </a:endParaRPr>
            </a:p>
          </p:txBody>
        </p:sp>
        <p:pic>
          <p:nvPicPr>
            <p:cNvPr id="28757" name="Рисунок 338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14250" y="549088"/>
              <a:ext cx="115753" cy="227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755" name="Номер слайда 3"/>
          <p:cNvSpPr txBox="1">
            <a:spLocks/>
          </p:cNvSpPr>
          <p:nvPr/>
        </p:nvSpPr>
        <p:spPr bwMode="auto">
          <a:xfrm rot="10800000" flipV="1">
            <a:off x="4978400" y="3089275"/>
            <a:ext cx="663575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205" tIns="21603" rIns="43205" bIns="21603" anchor="ctr"/>
          <a:lstStyle/>
          <a:p>
            <a:pPr algn="r"/>
            <a:r>
              <a:rPr lang="ru-RU" altLang="ru-RU" sz="1200" b="0">
                <a:solidFill>
                  <a:srgbClr val="898989"/>
                </a:solidFill>
                <a:latin typeface="Palatino Linotype" pitchFamily="18" charset="0"/>
                <a:cs typeface="Liberation Serif" pitchFamily="18" charset="0"/>
              </a:rPr>
              <a:t>2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5761833" cy="3240088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19" name="Прямоугольный треугольник 18"/>
          <p:cNvSpPr/>
          <p:nvPr/>
        </p:nvSpPr>
        <p:spPr>
          <a:xfrm rot="5400000">
            <a:off x="616744" y="-184944"/>
            <a:ext cx="904875" cy="1274763"/>
          </a:xfrm>
          <a:prstGeom prst="rtTriangle">
            <a:avLst/>
          </a:prstGeom>
          <a:solidFill>
            <a:srgbClr val="37A6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1" name="Заголовок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8128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rgbClr val="A5EFFC">
                  <a:alpha val="40000"/>
                </a:srgbClr>
              </a:gs>
              <a:gs pos="45000">
                <a:srgbClr val="65D4F6">
                  <a:alpha val="25000"/>
                </a:srgbClr>
              </a:gs>
              <a:gs pos="77000">
                <a:srgbClr val="CCFFFF">
                  <a:alpha val="20000"/>
                </a:srgbClr>
              </a:gs>
              <a:gs pos="58000">
                <a:srgbClr val="42CAF5">
                  <a:alpha val="25000"/>
                </a:srgbClr>
              </a:gs>
              <a:gs pos="11000">
                <a:schemeClr val="bg1">
                  <a:alpha val="10000"/>
                </a:schemeClr>
              </a:gs>
              <a:gs pos="21000">
                <a:srgbClr val="CCFFFF">
                  <a:alpha val="30000"/>
                </a:srgbClr>
              </a:gs>
              <a:gs pos="88000">
                <a:schemeClr val="bg1">
                  <a:alpha val="15000"/>
                </a:schemeClr>
              </a:gs>
              <a:gs pos="100000">
                <a:schemeClr val="bg1">
                  <a:alpha val="10000"/>
                </a:schemeClr>
              </a:gs>
            </a:gsLst>
            <a:lin ang="10800000" scaled="1"/>
            <a:tileRect/>
          </a:gradFill>
        </p:spPr>
        <p:txBody>
          <a:bodyPr>
            <a:noAutofit/>
          </a:bodyPr>
          <a:lstStyle/>
          <a:p>
            <a:pPr marL="1882775" indent="180975" algn="l" eaLnBrk="1" hangingPunct="1">
              <a:defRPr/>
            </a:pPr>
            <a:r>
              <a:rPr lang="ru-RU" sz="2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Направления работы </a:t>
            </a:r>
            <a:br>
              <a:rPr lang="ru-RU" sz="2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</a:br>
            <a:r>
              <a:rPr lang="ru-RU" sz="21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молодежных комиссий</a:t>
            </a:r>
          </a:p>
        </p:txBody>
      </p:sp>
      <p:sp>
        <p:nvSpPr>
          <p:cNvPr id="26" name="Прямоугольный треугольник 25"/>
          <p:cNvSpPr/>
          <p:nvPr/>
        </p:nvSpPr>
        <p:spPr>
          <a:xfrm rot="5400000">
            <a:off x="200819" y="-200819"/>
            <a:ext cx="904875" cy="1306513"/>
          </a:xfrm>
          <a:prstGeom prst="rtTriangle">
            <a:avLst/>
          </a:prstGeom>
          <a:solidFill>
            <a:srgbClr val="006CB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9702" name="Прямоугольник 4"/>
          <p:cNvSpPr>
            <a:spLocks noChangeArrowheads="1"/>
          </p:cNvSpPr>
          <p:nvPr/>
        </p:nvSpPr>
        <p:spPr bwMode="auto">
          <a:xfrm>
            <a:off x="2951163" y="971550"/>
            <a:ext cx="2767012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  <a:t>Повышение</a:t>
            </a:r>
            <a:r>
              <a:rPr lang="en-US" sz="110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  <a:t> </a:t>
            </a:r>
            <a:r>
              <a:rPr lang="ru-RU" sz="110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  <a:t>правовой культуры</a:t>
            </a:r>
            <a:r>
              <a:rPr lang="en-US" sz="110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  <a:t> </a:t>
            </a:r>
            <a:r>
              <a:rPr lang="ru-RU" sz="110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  <a:t/>
            </a:r>
            <a:br>
              <a:rPr lang="ru-RU" sz="110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</a:br>
            <a:r>
              <a:rPr lang="ru-RU" sz="110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  <a:t>молодых</a:t>
            </a:r>
            <a:r>
              <a:rPr lang="en-US" sz="110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  <a:t> </a:t>
            </a:r>
            <a:r>
              <a:rPr lang="ru-RU" sz="110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  <a:t>и</a:t>
            </a:r>
            <a:r>
              <a:rPr lang="en-US" sz="110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  <a:t> </a:t>
            </a:r>
            <a:r>
              <a:rPr lang="ru-RU" sz="110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  <a:t>будущих избирателей</a:t>
            </a:r>
          </a:p>
        </p:txBody>
      </p:sp>
      <p:sp>
        <p:nvSpPr>
          <p:cNvPr id="29703" name="Прямоугольник 21"/>
          <p:cNvSpPr>
            <a:spLocks noChangeArrowheads="1"/>
          </p:cNvSpPr>
          <p:nvPr/>
        </p:nvSpPr>
        <p:spPr bwMode="auto">
          <a:xfrm>
            <a:off x="0" y="971550"/>
            <a:ext cx="27352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 dirty="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  <a:t>Организация и проведение выборов </a:t>
            </a:r>
          </a:p>
          <a:p>
            <a:pPr algn="ctr"/>
            <a:r>
              <a:rPr lang="ru-RU" sz="1100" dirty="0">
                <a:solidFill>
                  <a:srgbClr val="24569B"/>
                </a:solidFill>
                <a:latin typeface="Franklin Gothic Book" pitchFamily="34" charset="0"/>
                <a:cs typeface="Liberation Serif" pitchFamily="18" charset="0"/>
              </a:rPr>
              <a:t>в органы молодежного самоуправления</a:t>
            </a:r>
          </a:p>
        </p:txBody>
      </p:sp>
      <p:pic>
        <p:nvPicPr>
          <p:cNvPr id="24" name="Picture 2" descr="https://pp.userapi.com/c841622/v841622449/89d39/X8pnypOFU1M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9530" t="16667" b="13562"/>
          <a:stretch/>
        </p:blipFill>
        <p:spPr bwMode="auto">
          <a:xfrm>
            <a:off x="215900" y="1476375"/>
            <a:ext cx="927100" cy="6032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8" name="Picture 2" descr="https://pp.userapi.com/c841526/v841526785/6ac8c/iXz5rNAJDe4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029" t="8050" r="26261" b="-1938"/>
          <a:stretch/>
        </p:blipFill>
        <p:spPr bwMode="auto">
          <a:xfrm>
            <a:off x="1223963" y="1465263"/>
            <a:ext cx="1333500" cy="12969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9" name="Picture 2" descr="https://pp.userapi.com/c824504/v824504324/b9b46/oJC_V6ug4nQ.jpg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2314" t="19518" r="13802" b="11621"/>
          <a:stretch/>
        </p:blipFill>
        <p:spPr bwMode="auto">
          <a:xfrm>
            <a:off x="215900" y="2195513"/>
            <a:ext cx="927100" cy="647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0" name="Picture 2" descr="P:\_Логотип ИКСО\IKSO_logo_rg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3" y="38100"/>
            <a:ext cx="360362" cy="358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51388" y="1476375"/>
            <a:ext cx="865187" cy="576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79725" y="1476375"/>
            <a:ext cx="1836738" cy="1258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71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 rot="10800000" flipV="1">
            <a:off x="4978400" y="2816225"/>
            <a:ext cx="663575" cy="4603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altLang="ru-RU" smtClean="0">
                <a:solidFill>
                  <a:srgbClr val="898989"/>
                </a:solidFill>
                <a:latin typeface="Palatino Linotype" pitchFamily="18" charset="0"/>
                <a:cs typeface="Liberation Serif" pitchFamily="18" charset="0"/>
              </a:rPr>
              <a:t>3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51388" y="2124075"/>
            <a:ext cx="865187" cy="581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3" y="5419"/>
            <a:ext cx="5761833" cy="3234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5">
            <a:extLst/>
          </p:cNvPr>
          <p:cNvSpPr txBox="1">
            <a:spLocks/>
          </p:cNvSpPr>
          <p:nvPr/>
        </p:nvSpPr>
        <p:spPr bwMode="auto">
          <a:xfrm>
            <a:off x="-2383" y="0"/>
            <a:ext cx="5759450" cy="54947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rgbClr val="A5EFFC">
                  <a:alpha val="40000"/>
                </a:srgbClr>
              </a:gs>
              <a:gs pos="45000">
                <a:srgbClr val="65D4F6">
                  <a:alpha val="25000"/>
                </a:srgbClr>
              </a:gs>
              <a:gs pos="77000">
                <a:srgbClr val="CCFFFF">
                  <a:alpha val="20000"/>
                </a:srgbClr>
              </a:gs>
              <a:gs pos="58000">
                <a:srgbClr val="42CAF5">
                  <a:alpha val="25000"/>
                </a:srgbClr>
              </a:gs>
              <a:gs pos="11000">
                <a:schemeClr val="bg1">
                  <a:alpha val="10000"/>
                </a:schemeClr>
              </a:gs>
              <a:gs pos="21000">
                <a:srgbClr val="CCFFFF">
                  <a:alpha val="30000"/>
                </a:srgbClr>
              </a:gs>
              <a:gs pos="88000">
                <a:schemeClr val="bg1">
                  <a:alpha val="15000"/>
                </a:schemeClr>
              </a:gs>
              <a:gs pos="100000">
                <a:schemeClr val="bg1">
                  <a:alpha val="10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43205" tIns="21603" rIns="43205" bIns="21603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431800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31800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rebuchet MS" pitchFamily="34" charset="0"/>
              </a:defRPr>
            </a:lvl2pPr>
            <a:lvl3pPr algn="ctr" defTabSz="431800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rebuchet MS" pitchFamily="34" charset="0"/>
              </a:defRPr>
            </a:lvl3pPr>
            <a:lvl4pPr algn="ctr" defTabSz="431800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rebuchet MS" pitchFamily="34" charset="0"/>
              </a:defRPr>
            </a:lvl4pPr>
            <a:lvl5pPr algn="ctr" defTabSz="431800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ctr" defTabSz="431800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ctr" defTabSz="431800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ctr" defTabSz="431800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ctr" defTabSz="431800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2779713" indent="-2690813" fontAlgn="auto">
              <a:spcAft>
                <a:spcPts val="0"/>
              </a:spcAft>
              <a:defRPr/>
            </a:pPr>
            <a:r>
              <a:rPr lang="ru-RU" sz="21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  <a:ea typeface="Liberation Serif" pitchFamily="18" charset="0"/>
                <a:cs typeface="Liberation Serif" pitchFamily="18" charset="0"/>
              </a:rPr>
              <a:t>               </a:t>
            </a:r>
            <a:r>
              <a:rPr lang="en-US" sz="21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  <a:ea typeface="Liberation Serif" pitchFamily="18" charset="0"/>
                <a:cs typeface="Liberation Serif" pitchFamily="18" charset="0"/>
              </a:rPr>
              <a:t>KPI</a:t>
            </a:r>
            <a:r>
              <a:rPr lang="ru-RU" sz="21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  <a:ea typeface="Liberation Serif" pitchFamily="18" charset="0"/>
                <a:cs typeface="Liberation Serif" pitchFamily="18" charset="0"/>
              </a:rPr>
              <a:t> деятельности в 2019 году</a:t>
            </a:r>
            <a:endParaRPr lang="ru-RU" sz="21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350970" indent="-134988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539953" indent="-107991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755934" indent="-107991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971916" indent="-107991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1187897" indent="-10799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1403878" indent="-10799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1619860" indent="-10799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1835841" indent="-10799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99348AC9-AB54-4B34-BF05-9C4A5E0371EC}" type="slidenum">
              <a:rPr lang="ru-RU" altLang="ru-RU">
                <a:solidFill>
                  <a:srgbClr val="898989"/>
                </a:solidFill>
                <a:latin typeface="Palatino Linotype" panose="02040502050505030304" pitchFamily="18" charset="0"/>
                <a:ea typeface="Liberation Serif" pitchFamily="18" charset="0"/>
                <a:cs typeface="Liberation Serif" pitchFamily="18" charset="0"/>
              </a:rPr>
              <a:pPr/>
              <a:t>4</a:t>
            </a:fld>
            <a:endParaRPr lang="ru-RU" altLang="ru-RU" dirty="0">
              <a:solidFill>
                <a:srgbClr val="898989"/>
              </a:solidFill>
              <a:latin typeface="Palatino Linotype" panose="02040502050505030304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0" name="Прямоугольный треугольник 29"/>
          <p:cNvSpPr/>
          <p:nvPr/>
        </p:nvSpPr>
        <p:spPr>
          <a:xfrm rot="5400000">
            <a:off x="698501" y="-184944"/>
            <a:ext cx="904875" cy="1274763"/>
          </a:xfrm>
          <a:prstGeom prst="rtTriangle">
            <a:avLst/>
          </a:prstGeom>
          <a:solidFill>
            <a:srgbClr val="37A6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3" name="Прямоугольный треугольник 32"/>
          <p:cNvSpPr/>
          <p:nvPr/>
        </p:nvSpPr>
        <p:spPr>
          <a:xfrm rot="5400000">
            <a:off x="200026" y="-200819"/>
            <a:ext cx="904875" cy="1306513"/>
          </a:xfrm>
          <a:prstGeom prst="rtTriangle">
            <a:avLst/>
          </a:prstGeom>
          <a:solidFill>
            <a:srgbClr val="006CB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="" xmlns:p14="http://schemas.microsoft.com/office/powerpoint/2010/main" val="1674760620"/>
              </p:ext>
            </p:extLst>
          </p:nvPr>
        </p:nvGraphicFramePr>
        <p:xfrm>
          <a:off x="2663702" y="994708"/>
          <a:ext cx="3159782" cy="17309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52" name="Прямая соединительная линия 51"/>
          <p:cNvCxnSpPr/>
          <p:nvPr/>
        </p:nvCxnSpPr>
        <p:spPr>
          <a:xfrm flipH="1" flipV="1">
            <a:off x="2954078" y="688185"/>
            <a:ext cx="12179" cy="2162151"/>
          </a:xfrm>
          <a:prstGeom prst="line">
            <a:avLst/>
          </a:prstGeom>
          <a:ln w="38100" cap="rnd">
            <a:solidFill>
              <a:srgbClr val="24569B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P:\_Логотип ИКСО\IKSO_logo_rg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8254" y="37653"/>
            <a:ext cx="359385" cy="3586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="" xmlns:p14="http://schemas.microsoft.com/office/powerpoint/2010/main" val="4051868179"/>
              </p:ext>
            </p:extLst>
          </p:nvPr>
        </p:nvGraphicFramePr>
        <p:xfrm>
          <a:off x="-35443" y="1033816"/>
          <a:ext cx="2989521" cy="1666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282505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1980"/>
            <a:ext cx="5761833" cy="3254253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0" name="Заголовок 5">
            <a:extLst/>
          </p:cNvPr>
          <p:cNvSpPr txBox="1">
            <a:spLocks/>
          </p:cNvSpPr>
          <p:nvPr/>
        </p:nvSpPr>
        <p:spPr bwMode="auto">
          <a:xfrm>
            <a:off x="0" y="0"/>
            <a:ext cx="5759450" cy="54927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rgbClr val="A5EFFC">
                  <a:alpha val="40000"/>
                </a:srgbClr>
              </a:gs>
              <a:gs pos="45000">
                <a:srgbClr val="65D4F6">
                  <a:alpha val="25000"/>
                </a:srgbClr>
              </a:gs>
              <a:gs pos="77000">
                <a:srgbClr val="CCFFFF">
                  <a:alpha val="20000"/>
                </a:srgbClr>
              </a:gs>
              <a:gs pos="58000">
                <a:srgbClr val="42CAF5">
                  <a:alpha val="25000"/>
                </a:srgbClr>
              </a:gs>
              <a:gs pos="11000">
                <a:schemeClr val="bg1">
                  <a:alpha val="10000"/>
                </a:schemeClr>
              </a:gs>
              <a:gs pos="21000">
                <a:srgbClr val="CCFFFF">
                  <a:alpha val="30000"/>
                </a:srgbClr>
              </a:gs>
              <a:gs pos="88000">
                <a:schemeClr val="bg1">
                  <a:alpha val="15000"/>
                </a:schemeClr>
              </a:gs>
              <a:gs pos="100000">
                <a:schemeClr val="bg1">
                  <a:alpha val="10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43205" tIns="21603" rIns="43205" bIns="21603" anchor="ctr"/>
          <a:lstStyle/>
          <a:p>
            <a:pPr marL="2779713" indent="-898525" defTabSz="431800">
              <a:defRPr/>
            </a:pPr>
            <a:r>
              <a:rPr lang="ru-RU" sz="2100" b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Мероприятия 2019 года</a:t>
            </a:r>
          </a:p>
        </p:txBody>
      </p:sp>
      <p:sp>
        <p:nvSpPr>
          <p:cNvPr id="20" name="Прямоугольный треугольник 19"/>
          <p:cNvSpPr/>
          <p:nvPr/>
        </p:nvSpPr>
        <p:spPr>
          <a:xfrm rot="5400000">
            <a:off x="699294" y="-184944"/>
            <a:ext cx="904875" cy="1274763"/>
          </a:xfrm>
          <a:prstGeom prst="rtTriangle">
            <a:avLst/>
          </a:prstGeom>
          <a:solidFill>
            <a:srgbClr val="37A6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1" name="Прямоугольный треугольник 20"/>
          <p:cNvSpPr/>
          <p:nvPr/>
        </p:nvSpPr>
        <p:spPr>
          <a:xfrm rot="5400000">
            <a:off x="200819" y="-200819"/>
            <a:ext cx="904875" cy="1306513"/>
          </a:xfrm>
          <a:prstGeom prst="rtTriangle">
            <a:avLst/>
          </a:prstGeom>
          <a:solidFill>
            <a:srgbClr val="006CB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44" name="Picture 2" descr="https://pp.userapi.com/c846016/v846016455/1a90c8/oXbdzx10Sh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413" y="1403350"/>
            <a:ext cx="809625" cy="5254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5" name="Picture 2" descr="https://pp.userapi.com/c850724/v850724017/c956c/l8dnc_4sAm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7263" y="1370013"/>
            <a:ext cx="404812" cy="417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7" name="Picture 10" descr="https://pp.userapi.com/c849532/v849532382/130001/NhmlBSbzgl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3425" y="2838450"/>
            <a:ext cx="317500" cy="3238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8" name="Picture 8" descr="https://pp.userapi.com/c849020/v849020385/13273c/79XVofHKcm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7788" y="1331913"/>
            <a:ext cx="417512" cy="4286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8" cstate="print"/>
          <a:srcRect l="12109" t="17356" r="15097" b="12640"/>
          <a:stretch/>
        </p:blipFill>
        <p:spPr>
          <a:xfrm>
            <a:off x="1127125" y="2797175"/>
            <a:ext cx="792163" cy="4286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9" cstate="print"/>
          <a:srcRect l="24314" t="10130" r="25539" b="9869"/>
          <a:stretch/>
        </p:blipFill>
        <p:spPr>
          <a:xfrm>
            <a:off x="3959845" y="1692052"/>
            <a:ext cx="720725" cy="64452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https://sun9-72.userapi.com/c855616/v855616004/13a0f4/bw_iWZVuO3o.jpg"/>
          <p:cNvPicPr>
            <a:picLocks noChangeAspect="1" noChangeArrowheads="1"/>
          </p:cNvPicPr>
          <p:nvPr/>
        </p:nvPicPr>
        <p:blipFill rotWithShape="1">
          <a:blip r:embed="rId10" cstate="print"/>
          <a:srcRect l="6683" t="38471" r="9879" b="29743"/>
          <a:stretch/>
        </p:blipFill>
        <p:spPr bwMode="auto">
          <a:xfrm>
            <a:off x="1008063" y="611188"/>
            <a:ext cx="1323975" cy="504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52" name="Picture 2" descr="https://sun9-26.userapi.com/c846420/v846420679/1ba621/PMq5oDr_hG4.jpg"/>
          <p:cNvPicPr>
            <a:picLocks noChangeAspect="1" noChangeArrowheads="1"/>
          </p:cNvPicPr>
          <p:nvPr/>
        </p:nvPicPr>
        <p:blipFill rotWithShape="1">
          <a:blip r:embed="rId11" cstate="print"/>
          <a:srcRect t="20741" r="36698" b="38922"/>
          <a:stretch/>
        </p:blipFill>
        <p:spPr bwMode="auto">
          <a:xfrm>
            <a:off x="2374900" y="539750"/>
            <a:ext cx="874713" cy="8159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34" name="Picture 2" descr="P:\_Логотип ИКСО\IKSO_logo_rgb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57813" y="38100"/>
            <a:ext cx="360362" cy="358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975" y="965200"/>
            <a:ext cx="860425" cy="11477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39863" y="1116013"/>
            <a:ext cx="957262" cy="638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465388" y="1333500"/>
            <a:ext cx="1377950" cy="917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24113" y="2309813"/>
            <a:ext cx="852487" cy="854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7" cstate="print"/>
          <a:srcRect l="22191"/>
          <a:stretch/>
        </p:blipFill>
        <p:spPr>
          <a:xfrm>
            <a:off x="71438" y="2170113"/>
            <a:ext cx="998537" cy="962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425950" y="608013"/>
            <a:ext cx="1163638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9" cstate="print"/>
          <a:srcRect l="10775"/>
          <a:stretch/>
        </p:blipFill>
        <p:spPr>
          <a:xfrm>
            <a:off x="3416300" y="539750"/>
            <a:ext cx="974725" cy="728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127125" y="1857375"/>
            <a:ext cx="1204913" cy="903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1" cstate="print"/>
          <a:srcRect l="26953" t="16004" b="14406"/>
          <a:stretch/>
        </p:blipFill>
        <p:spPr>
          <a:xfrm>
            <a:off x="3338513" y="2317750"/>
            <a:ext cx="1322387" cy="83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76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altLang="ru-RU" smtClean="0">
                <a:solidFill>
                  <a:srgbClr val="898989"/>
                </a:solidFill>
                <a:latin typeface="Palatino Linotype" pitchFamily="18" charset="0"/>
                <a:cs typeface="Liberation Serif" pitchFamily="18" charset="0"/>
              </a:rPr>
              <a:t>5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2" cstate="print"/>
          <a:srcRect r="34908"/>
          <a:stretch/>
        </p:blipFill>
        <p:spPr>
          <a:xfrm>
            <a:off x="4679925" y="1980084"/>
            <a:ext cx="957262" cy="979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5761833" cy="3251771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19" name="Заголовок 5">
            <a:extLst/>
          </p:cNvPr>
          <p:cNvSpPr txBox="1">
            <a:spLocks/>
          </p:cNvSpPr>
          <p:nvPr/>
        </p:nvSpPr>
        <p:spPr bwMode="auto">
          <a:xfrm>
            <a:off x="-3175" y="0"/>
            <a:ext cx="5759450" cy="54927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rgbClr val="A5EFFC">
                  <a:alpha val="40000"/>
                </a:srgbClr>
              </a:gs>
              <a:gs pos="45000">
                <a:srgbClr val="65D4F6">
                  <a:alpha val="25000"/>
                </a:srgbClr>
              </a:gs>
              <a:gs pos="77000">
                <a:srgbClr val="CCFFFF">
                  <a:alpha val="20000"/>
                </a:srgbClr>
              </a:gs>
              <a:gs pos="58000">
                <a:srgbClr val="42CAF5">
                  <a:alpha val="25000"/>
                </a:srgbClr>
              </a:gs>
              <a:gs pos="11000">
                <a:schemeClr val="bg1">
                  <a:alpha val="10000"/>
                </a:schemeClr>
              </a:gs>
              <a:gs pos="21000">
                <a:srgbClr val="CCFFFF">
                  <a:alpha val="30000"/>
                </a:srgbClr>
              </a:gs>
              <a:gs pos="88000">
                <a:schemeClr val="bg1">
                  <a:alpha val="15000"/>
                </a:schemeClr>
              </a:gs>
              <a:gs pos="100000">
                <a:schemeClr val="bg1">
                  <a:alpha val="10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lIns="43205" tIns="21603" rIns="43205" bIns="21603" anchor="ctr"/>
          <a:lstStyle/>
          <a:p>
            <a:pPr marL="2779713" indent="-2690813" algn="ctr" defTabSz="431800"/>
            <a:r>
              <a:rPr lang="ru-RU" sz="2100" b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Социальные сети</a:t>
            </a: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9F8313-42BD-4BCB-997D-331FB9BE6BE7}" type="slidenum">
              <a:rPr lang="ru-RU" altLang="ru-RU" smtClean="0">
                <a:solidFill>
                  <a:srgbClr val="898989"/>
                </a:solidFill>
                <a:latin typeface="Palatino Linotype" pitchFamily="18" charset="0"/>
                <a:cs typeface="Liberation Serif" pitchFamily="18" charset="0"/>
              </a:rPr>
              <a:pPr/>
              <a:t>6</a:t>
            </a:fld>
            <a:endParaRPr lang="ru-RU" altLang="ru-RU" smtClean="0">
              <a:solidFill>
                <a:srgbClr val="898989"/>
              </a:solidFill>
              <a:latin typeface="Palatino Linotype" pitchFamily="18" charset="0"/>
              <a:cs typeface="Liberation Serif" pitchFamily="18" charset="0"/>
            </a:endParaRPr>
          </a:p>
        </p:txBody>
      </p:sp>
      <p:sp>
        <p:nvSpPr>
          <p:cNvPr id="22" name="Shape 63"/>
          <p:cNvSpPr/>
          <p:nvPr/>
        </p:nvSpPr>
        <p:spPr>
          <a:xfrm flipH="1">
            <a:off x="2016125" y="971550"/>
            <a:ext cx="160338" cy="4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24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24" y="0"/>
                </a:cubicBezTo>
                <a:cubicBezTo>
                  <a:pt x="8325" y="0"/>
                  <a:pt x="6293" y="738"/>
                  <a:pt x="6293" y="1626"/>
                </a:cubicBezTo>
                <a:cubicBezTo>
                  <a:pt x="6293" y="2538"/>
                  <a:pt x="8378" y="3276"/>
                  <a:pt x="10924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58" y="3884"/>
                </a:cubicBezTo>
                <a:lnTo>
                  <a:pt x="4242" y="3884"/>
                </a:lnTo>
                <a:cubicBezTo>
                  <a:pt x="1891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27" y="21600"/>
                  <a:pt x="7282" y="21600"/>
                </a:cubicBezTo>
                <a:cubicBezTo>
                  <a:pt x="8820" y="21600"/>
                  <a:pt x="10075" y="21166"/>
                  <a:pt x="10075" y="20620"/>
                </a:cubicBezTo>
                <a:lnTo>
                  <a:pt x="10075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06" y="5901"/>
                </a:lnTo>
                <a:lnTo>
                  <a:pt x="17906" y="11374"/>
                </a:lnTo>
                <a:cubicBezTo>
                  <a:pt x="17906" y="11746"/>
                  <a:pt x="18754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rgbClr val="EBFAFF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23" name="Shape 64"/>
          <p:cNvSpPr/>
          <p:nvPr/>
        </p:nvSpPr>
        <p:spPr>
          <a:xfrm flipH="1">
            <a:off x="1800225" y="971550"/>
            <a:ext cx="160338" cy="4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rgbClr val="EBFAFF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24" name="Shape 68"/>
          <p:cNvSpPr/>
          <p:nvPr/>
        </p:nvSpPr>
        <p:spPr>
          <a:xfrm flipH="1">
            <a:off x="2663825" y="971550"/>
            <a:ext cx="161925" cy="4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59" y="3276"/>
                </a:moveTo>
                <a:cubicBezTo>
                  <a:pt x="13557" y="3276"/>
                  <a:pt x="15661" y="2538"/>
                  <a:pt x="15661" y="1626"/>
                </a:cubicBezTo>
                <a:cubicBezTo>
                  <a:pt x="15661" y="720"/>
                  <a:pt x="13557" y="0"/>
                  <a:pt x="10959" y="0"/>
                </a:cubicBezTo>
                <a:cubicBezTo>
                  <a:pt x="8378" y="0"/>
                  <a:pt x="6328" y="738"/>
                  <a:pt x="6328" y="1626"/>
                </a:cubicBezTo>
                <a:cubicBezTo>
                  <a:pt x="6275" y="2538"/>
                  <a:pt x="8378" y="3276"/>
                  <a:pt x="10959" y="3276"/>
                </a:cubicBezTo>
                <a:close/>
                <a:moveTo>
                  <a:pt x="21600" y="5374"/>
                </a:moveTo>
                <a:cubicBezTo>
                  <a:pt x="21600" y="4555"/>
                  <a:pt x="19691" y="3884"/>
                  <a:pt x="17358" y="3884"/>
                </a:cubicBezTo>
                <a:lnTo>
                  <a:pt x="4225" y="3884"/>
                </a:lnTo>
                <a:cubicBezTo>
                  <a:pt x="1891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38" y="12044"/>
                </a:cubicBezTo>
                <a:cubicBezTo>
                  <a:pt x="2881" y="12044"/>
                  <a:pt x="3677" y="11746"/>
                  <a:pt x="3677" y="11393"/>
                </a:cubicBezTo>
                <a:lnTo>
                  <a:pt x="3677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282" y="21600"/>
                </a:cubicBezTo>
                <a:cubicBezTo>
                  <a:pt x="8838" y="21600"/>
                  <a:pt x="10075" y="21166"/>
                  <a:pt x="10075" y="20620"/>
                </a:cubicBezTo>
                <a:lnTo>
                  <a:pt x="10075" y="12547"/>
                </a:lnTo>
                <a:lnTo>
                  <a:pt x="11560" y="12547"/>
                </a:lnTo>
                <a:lnTo>
                  <a:pt x="11560" y="20620"/>
                </a:lnTo>
                <a:cubicBezTo>
                  <a:pt x="11560" y="21166"/>
                  <a:pt x="12815" y="21600"/>
                  <a:pt x="14353" y="21600"/>
                </a:cubicBezTo>
                <a:cubicBezTo>
                  <a:pt x="15908" y="21600"/>
                  <a:pt x="17146" y="21166"/>
                  <a:pt x="17146" y="20620"/>
                </a:cubicBezTo>
                <a:lnTo>
                  <a:pt x="17146" y="5901"/>
                </a:lnTo>
                <a:lnTo>
                  <a:pt x="17906" y="5901"/>
                </a:lnTo>
                <a:lnTo>
                  <a:pt x="17906" y="11374"/>
                </a:lnTo>
                <a:cubicBezTo>
                  <a:pt x="17906" y="11746"/>
                  <a:pt x="18754" y="12026"/>
                  <a:pt x="19744" y="12026"/>
                </a:cubicBezTo>
                <a:cubicBezTo>
                  <a:pt x="20787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rgbClr val="00AAE6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27" name="Shape 64"/>
          <p:cNvSpPr/>
          <p:nvPr/>
        </p:nvSpPr>
        <p:spPr>
          <a:xfrm flipH="1">
            <a:off x="2232025" y="971550"/>
            <a:ext cx="160338" cy="4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rgbClr val="B3EBFF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28" name="Shape 64"/>
          <p:cNvSpPr/>
          <p:nvPr/>
        </p:nvSpPr>
        <p:spPr>
          <a:xfrm flipH="1">
            <a:off x="2447925" y="971550"/>
            <a:ext cx="161925" cy="4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rgbClr val="69D8FF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32778" name="Shape 71"/>
          <p:cNvSpPr>
            <a:spLocks noChangeArrowheads="1"/>
          </p:cNvSpPr>
          <p:nvPr/>
        </p:nvSpPr>
        <p:spPr bwMode="auto">
          <a:xfrm flipH="1">
            <a:off x="1800225" y="1692275"/>
            <a:ext cx="1039813" cy="620713"/>
          </a:xfrm>
          <a:prstGeom prst="rect">
            <a:avLst/>
          </a:prstGeom>
          <a:noFill/>
          <a:ln w="3175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588963">
              <a:lnSpc>
                <a:spcPct val="112000"/>
              </a:lnSpc>
            </a:pPr>
            <a:r>
              <a:rPr lang="ru-RU" sz="1200" b="0" dirty="0"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Liberation Serif" pitchFamily="18" charset="0"/>
                <a:sym typeface="'Bebas'"/>
              </a:rPr>
              <a:t>Охват группы</a:t>
            </a:r>
          </a:p>
          <a:p>
            <a:pPr algn="ctr" defTabSz="588963">
              <a:lnSpc>
                <a:spcPct val="112000"/>
              </a:lnSpc>
            </a:pPr>
            <a:r>
              <a:rPr lang="ru-RU" sz="1200" dirty="0"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Liberation Serif" pitchFamily="18" charset="0"/>
                <a:sym typeface="'Bebas'"/>
              </a:rPr>
              <a:t>6 000 </a:t>
            </a:r>
          </a:p>
          <a:p>
            <a:pPr algn="ctr" defTabSz="588963">
              <a:lnSpc>
                <a:spcPct val="112000"/>
              </a:lnSpc>
            </a:pPr>
            <a:r>
              <a:rPr lang="ru-RU" sz="1200" b="0" dirty="0"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Liberation Serif" pitchFamily="18" charset="0"/>
                <a:sym typeface="'Bebas'"/>
              </a:rPr>
              <a:t>чел/</a:t>
            </a:r>
            <a:r>
              <a:rPr lang="ru-RU" sz="1200" b="0" dirty="0" err="1"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Liberation Serif" pitchFamily="18" charset="0"/>
                <a:sym typeface="'Bebas'"/>
              </a:rPr>
              <a:t>мес</a:t>
            </a:r>
            <a:endParaRPr lang="ru-RU" sz="1200" b="0" dirty="0">
              <a:solidFill>
                <a:srgbClr val="24569B"/>
              </a:solidFill>
              <a:latin typeface="Franklin Gothic Book" pitchFamily="34" charset="0"/>
              <a:ea typeface="Liberation Serif" pitchFamily="18" charset="0"/>
              <a:cs typeface="Liberation Serif" pitchFamily="18" charset="0"/>
              <a:sym typeface="'Bebas'"/>
            </a:endParaRPr>
          </a:p>
        </p:txBody>
      </p:sp>
      <p:sp>
        <p:nvSpPr>
          <p:cNvPr id="30" name="Прямоугольный треугольник 29"/>
          <p:cNvSpPr/>
          <p:nvPr/>
        </p:nvSpPr>
        <p:spPr>
          <a:xfrm rot="5400000">
            <a:off x="699294" y="-184944"/>
            <a:ext cx="904875" cy="1274763"/>
          </a:xfrm>
          <a:prstGeom prst="rtTriangle">
            <a:avLst/>
          </a:prstGeom>
          <a:solidFill>
            <a:srgbClr val="37A6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3" name="Прямоугольный треугольник 32"/>
          <p:cNvSpPr/>
          <p:nvPr/>
        </p:nvSpPr>
        <p:spPr>
          <a:xfrm rot="5400000">
            <a:off x="200819" y="-200819"/>
            <a:ext cx="904875" cy="1306513"/>
          </a:xfrm>
          <a:prstGeom prst="rtTriangle">
            <a:avLst/>
          </a:prstGeom>
          <a:solidFill>
            <a:srgbClr val="006CB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2534" name="Picture 6" descr="https://sun9-25.userapi.com/c855128/v855128406/1720ea/OV2YH9KAU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1044575"/>
            <a:ext cx="6429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36" name="Picture 8" descr="https://sun9-10.userapi.com/c857728/v857728406/eff8c/P14jgqEPYo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2124075"/>
            <a:ext cx="646113" cy="646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223541" y="1980084"/>
            <a:ext cx="1510090" cy="12183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-14283" rIns="0" bIns="-17457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1000" b="0" dirty="0" err="1" smtClean="0">
                <a:ln w="0">
                  <a:solidFill>
                    <a:schemeClr val="tx1"/>
                  </a:solidFill>
                </a:ln>
                <a:latin typeface="Calibri" panose="020F0502020204030204" pitchFamily="34" charset="0"/>
                <a:ea typeface="Liberation Serif" pitchFamily="18" charset="0"/>
                <a:cs typeface="Calibri" panose="020F0502020204030204" pitchFamily="34" charset="0"/>
              </a:rPr>
              <a:t>izbirat</a:t>
            </a:r>
            <a:endParaRPr lang="ru-RU" altLang="ru-RU" sz="1000" b="0" dirty="0">
              <a:ln w="0">
                <a:solidFill>
                  <a:schemeClr val="tx1"/>
                </a:solidFill>
              </a:ln>
              <a:latin typeface="Calibri" panose="020F0502020204030204" pitchFamily="34" charset="0"/>
              <a:ea typeface="Liberation Serif" pitchFamily="18" charset="0"/>
              <a:cs typeface="Calibri" panose="020F0502020204030204" pitchFamily="34" charset="0"/>
            </a:endParaRPr>
          </a:p>
        </p:txBody>
      </p:sp>
      <p:pic>
        <p:nvPicPr>
          <p:cNvPr id="22541" name="Picture 13" descr="Картинки по запросу &quot;фейсбук иконка png&quot;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1375" y="2660650"/>
            <a:ext cx="323850" cy="3238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22545" name="Picture 17" descr="Картинки по запросу &quot;вк иконка png&quot;&quot;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91493" y="2196108"/>
            <a:ext cx="428595" cy="4285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1223541" y="2412132"/>
            <a:ext cx="424980" cy="12183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-14283" rIns="0" bIns="-17457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1000" b="0" dirty="0" smtClean="0">
                <a:ln w="0">
                  <a:solidFill>
                    <a:schemeClr val="tx1"/>
                  </a:solidFill>
                </a:ln>
                <a:latin typeface="Calibri" panose="020F0502020204030204" pitchFamily="34" charset="0"/>
                <a:ea typeface="Liberation Serif" pitchFamily="18" charset="0"/>
                <a:cs typeface="Calibri" panose="020F0502020204030204" pitchFamily="34" charset="0"/>
              </a:rPr>
              <a:t>I</a:t>
            </a:r>
            <a:r>
              <a:rPr lang="ru-RU" altLang="ru-RU" sz="1000" b="0" dirty="0" err="1" smtClean="0">
                <a:ln w="0">
                  <a:solidFill>
                    <a:schemeClr val="tx1"/>
                  </a:solidFill>
                </a:ln>
                <a:latin typeface="Calibri" panose="020F0502020204030204" pitchFamily="34" charset="0"/>
                <a:ea typeface="Liberation Serif" pitchFamily="18" charset="0"/>
                <a:cs typeface="Calibri" panose="020F0502020204030204" pitchFamily="34" charset="0"/>
              </a:rPr>
              <a:t>k_so</a:t>
            </a:r>
            <a:endParaRPr lang="ru-RU" altLang="ru-RU" sz="1000" b="0" dirty="0">
              <a:ln w="0">
                <a:solidFill>
                  <a:schemeClr val="tx1"/>
                </a:solidFill>
              </a:ln>
              <a:latin typeface="Calibri" panose="020F0502020204030204" pitchFamily="34" charset="0"/>
              <a:ea typeface="Liberation Serif" pitchFamily="18" charset="0"/>
              <a:cs typeface="Calibri" panose="020F0502020204030204" pitchFamily="34" charset="0"/>
            </a:endParaRPr>
          </a:p>
        </p:txBody>
      </p:sp>
      <p:sp>
        <p:nvSpPr>
          <p:cNvPr id="47" name="Rectangle 9"/>
          <p:cNvSpPr>
            <a:spLocks noChangeArrowheads="1"/>
          </p:cNvSpPr>
          <p:nvPr/>
        </p:nvSpPr>
        <p:spPr bwMode="auto">
          <a:xfrm>
            <a:off x="1223541" y="2808180"/>
            <a:ext cx="424980" cy="12183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-14283" rIns="0" bIns="-17457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1000" b="0" dirty="0" err="1">
                <a:ln w="0">
                  <a:solidFill>
                    <a:schemeClr val="tx1"/>
                  </a:solidFill>
                </a:ln>
                <a:latin typeface="Calibri" panose="020F0502020204030204" pitchFamily="34" charset="0"/>
                <a:ea typeface="Liberation Serif" pitchFamily="18" charset="0"/>
                <a:cs typeface="Calibri" panose="020F0502020204030204" pitchFamily="34" charset="0"/>
              </a:rPr>
              <a:t>iksvo</a:t>
            </a:r>
            <a:endParaRPr lang="ru-RU" altLang="ru-RU" sz="1000" b="0" dirty="0">
              <a:ln w="0">
                <a:solidFill>
                  <a:schemeClr val="tx1"/>
                </a:solidFill>
              </a:ln>
              <a:latin typeface="Calibri" panose="020F0502020204030204" pitchFamily="34" charset="0"/>
              <a:ea typeface="Liberation Serif" pitchFamily="18" charset="0"/>
              <a:cs typeface="Calibri" panose="020F0502020204030204" pitchFamily="34" charset="0"/>
            </a:endParaRPr>
          </a:p>
        </p:txBody>
      </p:sp>
      <p:sp>
        <p:nvSpPr>
          <p:cNvPr id="48" name="Rectangle 9"/>
          <p:cNvSpPr>
            <a:spLocks noChangeArrowheads="1"/>
          </p:cNvSpPr>
          <p:nvPr/>
        </p:nvSpPr>
        <p:spPr bwMode="auto">
          <a:xfrm>
            <a:off x="1223541" y="1187996"/>
            <a:ext cx="1510090" cy="12183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-14283" rIns="0" bIns="-17457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1000" b="0" dirty="0" smtClean="0">
                <a:ln w="0">
                  <a:solidFill>
                    <a:schemeClr val="tx1"/>
                  </a:solidFill>
                </a:ln>
                <a:latin typeface="Calibri" panose="020F0502020204030204" pitchFamily="34" charset="0"/>
                <a:ea typeface="Liberation Serif" pitchFamily="18" charset="0"/>
                <a:cs typeface="Calibri" panose="020F0502020204030204" pitchFamily="34" charset="0"/>
              </a:rPr>
              <a:t>mikso_1</a:t>
            </a:r>
            <a:endParaRPr lang="ru-RU" altLang="ru-RU" sz="1000" b="0" dirty="0">
              <a:ln w="0">
                <a:solidFill>
                  <a:schemeClr val="tx1"/>
                </a:solidFill>
              </a:ln>
              <a:latin typeface="Calibri" panose="020F0502020204030204" pitchFamily="34" charset="0"/>
              <a:ea typeface="Liberation Serif" pitchFamily="18" charset="0"/>
              <a:cs typeface="Calibri" panose="020F0502020204030204" pitchFamily="34" charset="0"/>
            </a:endParaRPr>
          </a:p>
        </p:txBody>
      </p:sp>
      <p:pic>
        <p:nvPicPr>
          <p:cNvPr id="49" name="Picture 11" descr="Картинки по запросу &quot;инстаграм иконка png&quot;&quot;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3600" y="1044575"/>
            <a:ext cx="279400" cy="276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50" name="Picture 17" descr="Картинки по запросу &quot;вк иконка png&quot;&quot;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91493" y="1332012"/>
            <a:ext cx="428595" cy="4285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51" name="Rectangle 9"/>
          <p:cNvSpPr>
            <a:spLocks noChangeArrowheads="1"/>
          </p:cNvSpPr>
          <p:nvPr/>
        </p:nvSpPr>
        <p:spPr bwMode="auto">
          <a:xfrm>
            <a:off x="1223541" y="1548036"/>
            <a:ext cx="540824" cy="12183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-14283" rIns="0" bIns="-17457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ru-RU" sz="1000" b="0" dirty="0" err="1">
                <a:ln w="0">
                  <a:solidFill>
                    <a:schemeClr val="tx1"/>
                  </a:solidFill>
                </a:ln>
                <a:latin typeface="Calibri" panose="020F0502020204030204" pitchFamily="34" charset="0"/>
                <a:ea typeface="Liberation Serif" pitchFamily="18" charset="0"/>
                <a:cs typeface="Calibri" panose="020F0502020204030204" pitchFamily="34" charset="0"/>
              </a:rPr>
              <a:t>mik_so</a:t>
            </a:r>
            <a:endParaRPr lang="ru-RU" altLang="ru-RU" sz="1000" b="0" dirty="0">
              <a:ln w="0">
                <a:solidFill>
                  <a:schemeClr val="tx1"/>
                </a:solidFill>
              </a:ln>
              <a:latin typeface="Calibri" panose="020F0502020204030204" pitchFamily="34" charset="0"/>
              <a:ea typeface="Liberation Serif" pitchFamily="18" charset="0"/>
              <a:cs typeface="Calibri" panose="020F0502020204030204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2954338" y="688975"/>
            <a:ext cx="12700" cy="2160588"/>
          </a:xfrm>
          <a:prstGeom prst="line">
            <a:avLst/>
          </a:prstGeom>
          <a:ln w="38100" cap="rnd">
            <a:solidFill>
              <a:srgbClr val="24569B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P:\_Логотип ИКСО\IKSO_logo_rg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3" y="38100"/>
            <a:ext cx="360362" cy="358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6" name="Picture 6" descr="https://www.budzdorov27.ru/templates/klim_1/images/o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3600" y="1836738"/>
            <a:ext cx="287338" cy="285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="" xmlns:p14="http://schemas.microsoft.com/office/powerpoint/2010/main" val="2855399646"/>
              </p:ext>
            </p:extLst>
          </p:nvPr>
        </p:nvGraphicFramePr>
        <p:xfrm>
          <a:off x="3025928" y="453698"/>
          <a:ext cx="2859203" cy="1423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="" xmlns:p14="http://schemas.microsoft.com/office/powerpoint/2010/main" val="115528762"/>
              </p:ext>
            </p:extLst>
          </p:nvPr>
        </p:nvGraphicFramePr>
        <p:xfrm>
          <a:off x="2700607" y="1769260"/>
          <a:ext cx="2989521" cy="1532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2383" y="5419"/>
            <a:ext cx="5761833" cy="32346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8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144611" y="35868"/>
            <a:ext cx="5761833" cy="3258946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1" name="Заголовок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8128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rgbClr val="A5EFFC">
                  <a:alpha val="40000"/>
                </a:srgbClr>
              </a:gs>
              <a:gs pos="45000">
                <a:srgbClr val="65D4F6">
                  <a:alpha val="25000"/>
                </a:srgbClr>
              </a:gs>
              <a:gs pos="77000">
                <a:srgbClr val="CCFFFF">
                  <a:alpha val="20000"/>
                </a:srgbClr>
              </a:gs>
              <a:gs pos="58000">
                <a:srgbClr val="42CAF5">
                  <a:alpha val="25000"/>
                </a:srgbClr>
              </a:gs>
              <a:gs pos="11000">
                <a:schemeClr val="bg1">
                  <a:alpha val="10000"/>
                </a:schemeClr>
              </a:gs>
              <a:gs pos="21000">
                <a:srgbClr val="CCFFFF">
                  <a:alpha val="30000"/>
                </a:srgbClr>
              </a:gs>
              <a:gs pos="88000">
                <a:schemeClr val="bg1">
                  <a:alpha val="15000"/>
                </a:schemeClr>
              </a:gs>
              <a:gs pos="100000">
                <a:schemeClr val="bg1">
                  <a:alpha val="10000"/>
                </a:schemeClr>
              </a:gs>
            </a:gsLst>
            <a:lin ang="10800000" scaled="1"/>
            <a:tileRect/>
          </a:gradFill>
        </p:spPr>
        <p:txBody>
          <a:bodyPr>
            <a:noAutofit/>
          </a:bodyPr>
          <a:lstStyle/>
          <a:p>
            <a:pPr marL="2063750" indent="-177800" algn="l" eaLnBrk="1" hangingPunct="1">
              <a:defRPr/>
            </a:pPr>
            <a:r>
              <a:rPr lang="ru-RU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Центр общественного наблюдения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как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образовательный проект</a:t>
            </a:r>
          </a:p>
        </p:txBody>
      </p:sp>
      <p:pic>
        <p:nvPicPr>
          <p:cNvPr id="14" name="Picture 6" descr="http://gubernator96.ru/uploads/gallery/max_thumbnail/buc_5958.jpg">
            <a:extLst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864" t="1" r="23343" b="1"/>
          <a:stretch/>
        </p:blipFill>
        <p:spPr bwMode="auto">
          <a:xfrm>
            <a:off x="-9525" y="-4763"/>
            <a:ext cx="1657350" cy="32400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5" name="Picture 8" descr="http://gubernator96.ru/uploads/news/6665/buc_6006_thumb.jpg">
            <a:extLst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67138" y="1116013"/>
            <a:ext cx="1849437" cy="14398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4578" name="Picture 2" descr="https://sun9-22.userapi.com/c851020/v851020060/1b6b6c/ak2YZmZ04y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6125" y="2052638"/>
            <a:ext cx="1582738" cy="1047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sp>
        <p:nvSpPr>
          <p:cNvPr id="33800" name="Прямоугольник 4"/>
          <p:cNvSpPr>
            <a:spLocks noChangeArrowheads="1"/>
          </p:cNvSpPr>
          <p:nvPr/>
        </p:nvSpPr>
        <p:spPr bwMode="auto">
          <a:xfrm>
            <a:off x="1727200" y="828675"/>
            <a:ext cx="2160588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300"/>
              </a:spcBef>
            </a:pPr>
            <a:r>
              <a:rPr lang="ru-RU" sz="1200">
                <a:solidFill>
                  <a:srgbClr val="24569B"/>
                </a:solidFill>
                <a:latin typeface="Franklin Gothic Book" pitchFamily="34" charset="0"/>
                <a:cs typeface="Calibri" pitchFamily="34" charset="0"/>
              </a:rPr>
              <a:t>Наблюдателей – 49</a:t>
            </a:r>
          </a:p>
          <a:p>
            <a:pPr>
              <a:spcBef>
                <a:spcPts val="300"/>
              </a:spcBef>
            </a:pPr>
            <a:r>
              <a:rPr lang="ru-RU" sz="1200">
                <a:solidFill>
                  <a:srgbClr val="24569B"/>
                </a:solidFill>
                <a:latin typeface="Franklin Gothic Book" pitchFamily="34" charset="0"/>
                <a:cs typeface="Calibri" pitchFamily="34" charset="0"/>
              </a:rPr>
              <a:t>Операторов – 189</a:t>
            </a:r>
          </a:p>
          <a:p>
            <a:pPr>
              <a:spcBef>
                <a:spcPts val="300"/>
              </a:spcBef>
            </a:pPr>
            <a:r>
              <a:rPr lang="ru-RU" sz="1200">
                <a:solidFill>
                  <a:srgbClr val="24569B"/>
                </a:solidFill>
                <a:latin typeface="Franklin Gothic Book" pitchFamily="34" charset="0"/>
                <a:cs typeface="Calibri" pitchFamily="34" charset="0"/>
              </a:rPr>
              <a:t>Мобильных бригад – 35</a:t>
            </a:r>
          </a:p>
          <a:p>
            <a:pPr>
              <a:spcBef>
                <a:spcPts val="300"/>
              </a:spcBef>
            </a:pPr>
            <a:r>
              <a:rPr lang="ru-RU" sz="1200">
                <a:solidFill>
                  <a:srgbClr val="24569B"/>
                </a:solidFill>
                <a:latin typeface="Franklin Gothic Book" pitchFamily="34" charset="0"/>
                <a:cs typeface="Calibri" pitchFamily="34" charset="0"/>
              </a:rPr>
              <a:t>Обращений – 524</a:t>
            </a:r>
          </a:p>
          <a:p>
            <a:pPr>
              <a:spcBef>
                <a:spcPts val="300"/>
              </a:spcBef>
            </a:pPr>
            <a:r>
              <a:rPr lang="ru-RU" sz="1200">
                <a:solidFill>
                  <a:srgbClr val="24569B"/>
                </a:solidFill>
                <a:latin typeface="Franklin Gothic Book" pitchFamily="34" charset="0"/>
                <a:cs typeface="Calibri" pitchFamily="34" charset="0"/>
              </a:rPr>
              <a:t>Приглашенных гостей – 38</a:t>
            </a:r>
          </a:p>
          <a:p>
            <a:pPr>
              <a:spcBef>
                <a:spcPts val="300"/>
              </a:spcBef>
            </a:pPr>
            <a:endParaRPr lang="ru-RU" sz="1200">
              <a:solidFill>
                <a:srgbClr val="24569B"/>
              </a:solidFill>
              <a:latin typeface="Franklin Gothic Book" pitchFamily="34" charset="0"/>
              <a:cs typeface="Calibri" pitchFamily="34" charset="0"/>
            </a:endParaRPr>
          </a:p>
        </p:txBody>
      </p:sp>
      <p:sp>
        <p:nvSpPr>
          <p:cNvPr id="3380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altLang="ru-RU" smtClean="0">
                <a:solidFill>
                  <a:srgbClr val="898989"/>
                </a:solidFill>
                <a:latin typeface="Palatino Linotype" pitchFamily="18" charset="0"/>
                <a:cs typeface="Liberation Serif" pitchFamily="18" charset="0"/>
              </a:rPr>
              <a:t>7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-108148"/>
            <a:ext cx="5761833" cy="3240088"/>
          </a:xfrm>
          <a:prstGeom prst="rect">
            <a:avLst/>
          </a:prstGeom>
          <a:noFill/>
          <a:extLst>
            <a:ext uri="{909E8E84-426E-40DD-AFC4-6F175D3DCCD1}"/>
          </a:extLst>
        </p:spPr>
      </p:pic>
      <p:graphicFrame>
        <p:nvGraphicFramePr>
          <p:cNvPr id="30" name="Таблица 29"/>
          <p:cNvGraphicFramePr>
            <a:graphicFrameLocks noGrp="1"/>
          </p:cNvGraphicFramePr>
          <p:nvPr/>
        </p:nvGraphicFramePr>
        <p:xfrm>
          <a:off x="2947655" y="941288"/>
          <a:ext cx="2700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/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2023 год</a:t>
                      </a:r>
                      <a:endParaRPr lang="ru-RU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CB5">
                        <a:alpha val="7843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pPr marL="0" indent="-171450" algn="ctr" defTabSz="432054" rtl="0" eaLnBrk="1" latinLnBrk="0" hangingPunct="1">
                        <a:spcBef>
                          <a:spcPts val="945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sz="1400" b="0" kern="1200" dirty="0" smtClean="0">
                          <a:ln w="0">
                            <a:solidFill>
                              <a:srgbClr val="24569B"/>
                            </a:solidFill>
                          </a:ln>
                          <a:solidFill>
                            <a:srgbClr val="24569B"/>
                          </a:solidFill>
                          <a:latin typeface="Franklin Gothic Book" pitchFamily="34" charset="0"/>
                          <a:ea typeface="Liberation Serif" pitchFamily="18" charset="0"/>
                          <a:cs typeface="Calibri" panose="020F0502020204030204" pitchFamily="34" charset="0"/>
                        </a:rPr>
                        <a:t>7 644 </a:t>
                      </a:r>
                      <a:r>
                        <a:rPr lang="ru-RU" sz="1400" b="0" kern="1200" dirty="0" smtClean="0">
                          <a:ln w="0">
                            <a:solidFill>
                              <a:srgbClr val="24569B"/>
                            </a:solidFill>
                          </a:ln>
                          <a:solidFill>
                            <a:srgbClr val="24569B"/>
                          </a:solidFill>
                          <a:latin typeface="Franklin Gothic Book" pitchFamily="34" charset="0"/>
                          <a:ea typeface="Liberation Serif" pitchFamily="18" charset="0"/>
                          <a:cs typeface="Calibri" panose="020F0502020204030204" pitchFamily="34" charset="0"/>
                        </a:rPr>
                        <a:t>человека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57" name="Таблица 56"/>
          <p:cNvGraphicFramePr>
            <a:graphicFrameLocks noGrp="1"/>
          </p:cNvGraphicFramePr>
          <p:nvPr/>
        </p:nvGraphicFramePr>
        <p:xfrm>
          <a:off x="112900" y="957252"/>
          <a:ext cx="2700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/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spc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2019 год</a:t>
                      </a:r>
                      <a:endParaRPr lang="ru-RU" sz="1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CB5">
                        <a:alpha val="7843"/>
                      </a:srgbClr>
                    </a:solidFill>
                  </a:tcPr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ln w="0">
                            <a:solidFill>
                              <a:srgbClr val="24569B"/>
                            </a:solidFill>
                          </a:ln>
                          <a:solidFill>
                            <a:srgbClr val="24569B"/>
                          </a:solidFill>
                          <a:latin typeface="Franklin Gothic Book" pitchFamily="34" charset="0"/>
                          <a:ea typeface="Liberation Serif" pitchFamily="18" charset="0"/>
                          <a:cs typeface="Calibri" panose="020F0502020204030204" pitchFamily="34" charset="0"/>
                        </a:rPr>
                        <a:t>2 548 человек </a:t>
                      </a:r>
                      <a:endParaRPr lang="ru-RU" sz="1400" b="0" kern="1200" dirty="0">
                        <a:ln w="0">
                          <a:solidFill>
                            <a:srgbClr val="24569B"/>
                          </a:solidFill>
                        </a:ln>
                        <a:solidFill>
                          <a:srgbClr val="24569B"/>
                        </a:solidFill>
                        <a:latin typeface="Franklin Gothic Book" pitchFamily="34" charset="0"/>
                        <a:ea typeface="Liberation Serif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6C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51533" y="2844180"/>
            <a:ext cx="3744416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500"/>
              </a:spcBef>
              <a:defRPr/>
            </a:pPr>
            <a:r>
              <a:rPr lang="ru-RU" sz="1200" b="0" dirty="0">
                <a:ln w="0">
                  <a:solidFill>
                    <a:srgbClr val="24569B"/>
                  </a:solidFill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Всего 24 890 членов избирательных комиссий</a:t>
            </a:r>
          </a:p>
        </p:txBody>
      </p:sp>
      <p:sp>
        <p:nvSpPr>
          <p:cNvPr id="31" name="Заголовок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8128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rgbClr val="A5EFFC">
                  <a:alpha val="40000"/>
                </a:srgbClr>
              </a:gs>
              <a:gs pos="45000">
                <a:srgbClr val="65D4F6">
                  <a:alpha val="25000"/>
                </a:srgbClr>
              </a:gs>
              <a:gs pos="77000">
                <a:srgbClr val="CCFFFF">
                  <a:alpha val="20000"/>
                </a:srgbClr>
              </a:gs>
              <a:gs pos="58000">
                <a:srgbClr val="42CAF5">
                  <a:alpha val="25000"/>
                </a:srgbClr>
              </a:gs>
              <a:gs pos="11000">
                <a:schemeClr val="bg1">
                  <a:alpha val="10000"/>
                </a:schemeClr>
              </a:gs>
              <a:gs pos="21000">
                <a:srgbClr val="CCFFFF">
                  <a:alpha val="30000"/>
                </a:srgbClr>
              </a:gs>
              <a:gs pos="88000">
                <a:schemeClr val="bg1">
                  <a:alpha val="15000"/>
                </a:schemeClr>
              </a:gs>
              <a:gs pos="100000">
                <a:schemeClr val="bg1">
                  <a:alpha val="10000"/>
                </a:schemeClr>
              </a:gs>
            </a:gsLst>
            <a:lin ang="10800000" scaled="1"/>
            <a:tileRect/>
          </a:gradFill>
        </p:spPr>
        <p:txBody>
          <a:bodyPr>
            <a:noAutofit/>
          </a:bodyPr>
          <a:lstStyle/>
          <a:p>
            <a:pPr marL="1527175" indent="177800" algn="l" eaLnBrk="1" hangingPunct="1">
              <a:defRPr/>
            </a:pPr>
            <a:r>
              <a:rPr lang="ru-RU" sz="210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Омоложение состава избирательных комиссий</a:t>
            </a:r>
          </a:p>
        </p:txBody>
      </p:sp>
      <p:sp>
        <p:nvSpPr>
          <p:cNvPr id="25" name="Прямоугольный треугольник 24"/>
          <p:cNvSpPr/>
          <p:nvPr/>
        </p:nvSpPr>
        <p:spPr>
          <a:xfrm rot="5400000">
            <a:off x="699294" y="-184944"/>
            <a:ext cx="904875" cy="1274763"/>
          </a:xfrm>
          <a:prstGeom prst="rtTriangle">
            <a:avLst/>
          </a:prstGeom>
          <a:solidFill>
            <a:srgbClr val="37A6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5400000">
            <a:off x="200819" y="-200819"/>
            <a:ext cx="904875" cy="1306513"/>
          </a:xfrm>
          <a:prstGeom prst="rtTriangle">
            <a:avLst/>
          </a:prstGeom>
          <a:solidFill>
            <a:srgbClr val="006CB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4" name="Shape 64"/>
          <p:cNvSpPr/>
          <p:nvPr/>
        </p:nvSpPr>
        <p:spPr>
          <a:xfrm flipH="1">
            <a:off x="601663" y="1762125"/>
            <a:ext cx="215900" cy="611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15" name="Shape 64"/>
          <p:cNvSpPr/>
          <p:nvPr/>
        </p:nvSpPr>
        <p:spPr>
          <a:xfrm flipH="1">
            <a:off x="909638" y="1757363"/>
            <a:ext cx="215900" cy="612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40" name="Shape 64"/>
          <p:cNvSpPr/>
          <p:nvPr/>
        </p:nvSpPr>
        <p:spPr>
          <a:xfrm flipH="1">
            <a:off x="292100" y="1757363"/>
            <a:ext cx="215900" cy="612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/>
            </a:extLst>
          </p:cNvPr>
          <p:cNvCxnSpPr/>
          <p:nvPr/>
        </p:nvCxnSpPr>
        <p:spPr>
          <a:xfrm>
            <a:off x="2879725" y="957263"/>
            <a:ext cx="0" cy="1814512"/>
          </a:xfrm>
          <a:prstGeom prst="line">
            <a:avLst/>
          </a:prstGeom>
          <a:ln w="19050">
            <a:solidFill>
              <a:srgbClr val="006C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64"/>
          <p:cNvSpPr/>
          <p:nvPr/>
        </p:nvSpPr>
        <p:spPr>
          <a:xfrm flipH="1">
            <a:off x="1527175" y="1762125"/>
            <a:ext cx="217488" cy="611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35" name="Shape 64"/>
          <p:cNvSpPr/>
          <p:nvPr/>
        </p:nvSpPr>
        <p:spPr>
          <a:xfrm flipH="1">
            <a:off x="1836738" y="1757363"/>
            <a:ext cx="215900" cy="612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47" name="Shape 64"/>
          <p:cNvSpPr/>
          <p:nvPr/>
        </p:nvSpPr>
        <p:spPr>
          <a:xfrm flipH="1">
            <a:off x="1219200" y="1757363"/>
            <a:ext cx="215900" cy="612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rgbClr val="24569B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15429" y="2556148"/>
            <a:ext cx="2204246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1400" b="0" dirty="0">
                <a:ln w="0">
                  <a:solidFill>
                    <a:srgbClr val="24569B"/>
                  </a:solidFill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Молодежь — 10% 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176213" y="1654175"/>
            <a:ext cx="2519362" cy="1588"/>
          </a:xfrm>
          <a:prstGeom prst="line">
            <a:avLst/>
          </a:prstGeom>
          <a:ln w="28575" cap="rnd">
            <a:solidFill>
              <a:srgbClr val="24569B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Shape 64"/>
          <p:cNvSpPr/>
          <p:nvPr/>
        </p:nvSpPr>
        <p:spPr>
          <a:xfrm flipH="1">
            <a:off x="2144713" y="1757363"/>
            <a:ext cx="215900" cy="612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59" name="Shape 64"/>
          <p:cNvSpPr/>
          <p:nvPr/>
        </p:nvSpPr>
        <p:spPr>
          <a:xfrm flipH="1">
            <a:off x="2452688" y="1765300"/>
            <a:ext cx="215900" cy="612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H="1">
            <a:off x="1150938" y="2555875"/>
            <a:ext cx="484187" cy="0"/>
          </a:xfrm>
          <a:prstGeom prst="line">
            <a:avLst/>
          </a:prstGeom>
          <a:ln w="28575" cap="rnd">
            <a:solidFill>
              <a:srgbClr val="24569B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hape 64"/>
          <p:cNvSpPr/>
          <p:nvPr/>
        </p:nvSpPr>
        <p:spPr>
          <a:xfrm flipH="1">
            <a:off x="3398838" y="1751013"/>
            <a:ext cx="215900" cy="612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63" name="Shape 64"/>
          <p:cNvSpPr/>
          <p:nvPr/>
        </p:nvSpPr>
        <p:spPr>
          <a:xfrm flipH="1">
            <a:off x="3706813" y="1747838"/>
            <a:ext cx="215900" cy="61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64" name="Shape 64"/>
          <p:cNvSpPr/>
          <p:nvPr/>
        </p:nvSpPr>
        <p:spPr>
          <a:xfrm flipH="1">
            <a:off x="3089275" y="1747838"/>
            <a:ext cx="215900" cy="61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65" name="Shape 64"/>
          <p:cNvSpPr/>
          <p:nvPr/>
        </p:nvSpPr>
        <p:spPr>
          <a:xfrm flipH="1">
            <a:off x="4325938" y="1751013"/>
            <a:ext cx="215900" cy="612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rgbClr val="24569B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66" name="Shape 64"/>
          <p:cNvSpPr/>
          <p:nvPr/>
        </p:nvSpPr>
        <p:spPr>
          <a:xfrm flipH="1">
            <a:off x="4633913" y="1747838"/>
            <a:ext cx="215900" cy="61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rgbClr val="24569B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67" name="Shape 64"/>
          <p:cNvSpPr/>
          <p:nvPr/>
        </p:nvSpPr>
        <p:spPr>
          <a:xfrm flipH="1">
            <a:off x="4016375" y="1747838"/>
            <a:ext cx="215900" cy="61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rgbClr val="24569B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311773" y="2556148"/>
            <a:ext cx="2146736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500"/>
              </a:spcBef>
              <a:defRPr/>
            </a:pPr>
            <a:r>
              <a:rPr lang="ru-RU" sz="1400" b="0" dirty="0">
                <a:ln w="0">
                  <a:solidFill>
                    <a:srgbClr val="24569B"/>
                  </a:solidFill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Молодежь — 30%</a:t>
            </a: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 flipH="1" flipV="1">
            <a:off x="3014663" y="1655763"/>
            <a:ext cx="2519362" cy="1587"/>
          </a:xfrm>
          <a:prstGeom prst="line">
            <a:avLst/>
          </a:prstGeom>
          <a:ln w="28575" cap="rnd">
            <a:solidFill>
              <a:srgbClr val="24569B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hape 64"/>
          <p:cNvSpPr/>
          <p:nvPr/>
        </p:nvSpPr>
        <p:spPr>
          <a:xfrm flipH="1">
            <a:off x="4941888" y="1747838"/>
            <a:ext cx="215900" cy="61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sp>
        <p:nvSpPr>
          <p:cNvPr id="71" name="Shape 64"/>
          <p:cNvSpPr/>
          <p:nvPr/>
        </p:nvSpPr>
        <p:spPr>
          <a:xfrm flipH="1">
            <a:off x="5249863" y="1755775"/>
            <a:ext cx="215900" cy="6111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41" y="3276"/>
                </a:moveTo>
                <a:cubicBezTo>
                  <a:pt x="13522" y="3276"/>
                  <a:pt x="15626" y="2538"/>
                  <a:pt x="15626" y="1626"/>
                </a:cubicBezTo>
                <a:cubicBezTo>
                  <a:pt x="15626" y="720"/>
                  <a:pt x="13522" y="0"/>
                  <a:pt x="10941" y="0"/>
                </a:cubicBezTo>
                <a:cubicBezTo>
                  <a:pt x="8343" y="0"/>
                  <a:pt x="6293" y="738"/>
                  <a:pt x="6293" y="1626"/>
                </a:cubicBezTo>
                <a:cubicBezTo>
                  <a:pt x="6293" y="2538"/>
                  <a:pt x="8396" y="3276"/>
                  <a:pt x="10941" y="3276"/>
                </a:cubicBezTo>
                <a:close/>
                <a:moveTo>
                  <a:pt x="21600" y="5374"/>
                </a:moveTo>
                <a:cubicBezTo>
                  <a:pt x="21600" y="4555"/>
                  <a:pt x="19709" y="3884"/>
                  <a:pt x="17375" y="3884"/>
                </a:cubicBezTo>
                <a:lnTo>
                  <a:pt x="4242" y="3884"/>
                </a:lnTo>
                <a:cubicBezTo>
                  <a:pt x="1909" y="3884"/>
                  <a:pt x="0" y="4555"/>
                  <a:pt x="0" y="5374"/>
                </a:cubicBezTo>
                <a:lnTo>
                  <a:pt x="0" y="11393"/>
                </a:lnTo>
                <a:cubicBezTo>
                  <a:pt x="0" y="11759"/>
                  <a:pt x="848" y="12044"/>
                  <a:pt x="1856" y="12044"/>
                </a:cubicBezTo>
                <a:cubicBezTo>
                  <a:pt x="2899" y="12044"/>
                  <a:pt x="3694" y="11746"/>
                  <a:pt x="3694" y="11393"/>
                </a:cubicBezTo>
                <a:lnTo>
                  <a:pt x="3694" y="5901"/>
                </a:lnTo>
                <a:lnTo>
                  <a:pt x="4490" y="5901"/>
                </a:lnTo>
                <a:lnTo>
                  <a:pt x="4490" y="20620"/>
                </a:lnTo>
                <a:cubicBezTo>
                  <a:pt x="4490" y="21166"/>
                  <a:pt x="5745" y="21600"/>
                  <a:pt x="7300" y="21600"/>
                </a:cubicBezTo>
                <a:cubicBezTo>
                  <a:pt x="8838" y="21600"/>
                  <a:pt x="10093" y="21166"/>
                  <a:pt x="10093" y="20620"/>
                </a:cubicBezTo>
                <a:lnTo>
                  <a:pt x="10093" y="12547"/>
                </a:lnTo>
                <a:lnTo>
                  <a:pt x="11578" y="12547"/>
                </a:lnTo>
                <a:lnTo>
                  <a:pt x="11578" y="20620"/>
                </a:lnTo>
                <a:cubicBezTo>
                  <a:pt x="11578" y="21166"/>
                  <a:pt x="12815" y="21600"/>
                  <a:pt x="14371" y="21600"/>
                </a:cubicBezTo>
                <a:cubicBezTo>
                  <a:pt x="15908" y="21600"/>
                  <a:pt x="17163" y="21166"/>
                  <a:pt x="17163" y="20620"/>
                </a:cubicBezTo>
                <a:lnTo>
                  <a:pt x="17163" y="5901"/>
                </a:lnTo>
                <a:lnTo>
                  <a:pt x="17923" y="5901"/>
                </a:lnTo>
                <a:lnTo>
                  <a:pt x="17923" y="11374"/>
                </a:lnTo>
                <a:cubicBezTo>
                  <a:pt x="17923" y="11746"/>
                  <a:pt x="18772" y="12026"/>
                  <a:pt x="19762" y="12026"/>
                </a:cubicBezTo>
                <a:cubicBezTo>
                  <a:pt x="20805" y="12026"/>
                  <a:pt x="21600" y="11728"/>
                  <a:pt x="21600" y="11374"/>
                </a:cubicBezTo>
                <a:lnTo>
                  <a:pt x="21600" y="5374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877" tIns="27877" rIns="27877" bIns="27877" anchor="ctr"/>
          <a:lstStyle/>
          <a:p>
            <a:pPr defTabSz="278779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defRPr sz="2200">
                <a:latin typeface="Arial"/>
                <a:ea typeface="Arial"/>
                <a:cs typeface="Arial"/>
                <a:sym typeface="Arial"/>
              </a:defRPr>
            </a:pPr>
            <a:endParaRPr sz="1039">
              <a:latin typeface="Century Gothic" panose="020B0502020202020204" pitchFamily="34" charset="0"/>
              <a:ea typeface="Liberation Serif" pitchFamily="18" charset="0"/>
              <a:cs typeface="Liberation Serif" pitchFamily="18" charset="0"/>
              <a:sym typeface="Arial"/>
            </a:endParaRP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 flipH="1">
            <a:off x="3940175" y="2555875"/>
            <a:ext cx="801688" cy="0"/>
          </a:xfrm>
          <a:prstGeom prst="line">
            <a:avLst/>
          </a:prstGeom>
          <a:ln w="28575" cap="rnd">
            <a:solidFill>
              <a:srgbClr val="24569B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 descr="P:\_Логотип ИКСО\IKSO_logo_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38100"/>
            <a:ext cx="360362" cy="358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849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altLang="ru-RU" smtClean="0">
                <a:solidFill>
                  <a:srgbClr val="898989"/>
                </a:solidFill>
                <a:latin typeface="Palatino Linotype" pitchFamily="18" charset="0"/>
                <a:cs typeface="Liberation Serif" pitchFamily="18" charset="0"/>
              </a:rPr>
              <a:t>8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ÐÐ°ÑÑÐ¸Ð½ÐºÐ¸ Ð¿Ð¾ Ð·Ð°Ð¿ÑÐ¾ÑÑ ÑÐ¾Ð½ Ð±ÐµÐ¶ÐµÐ²ÑÐ¹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1413" y="5419"/>
            <a:ext cx="5761833" cy="3234669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1" name="Заголовок 5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8128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38000">
                <a:srgbClr val="A5EFFC">
                  <a:alpha val="40000"/>
                </a:srgbClr>
              </a:gs>
              <a:gs pos="45000">
                <a:srgbClr val="65D4F6">
                  <a:alpha val="25000"/>
                </a:srgbClr>
              </a:gs>
              <a:gs pos="77000">
                <a:srgbClr val="CCFFFF">
                  <a:alpha val="20000"/>
                </a:srgbClr>
              </a:gs>
              <a:gs pos="58000">
                <a:srgbClr val="42CAF5">
                  <a:alpha val="25000"/>
                </a:srgbClr>
              </a:gs>
              <a:gs pos="11000">
                <a:schemeClr val="bg1">
                  <a:alpha val="10000"/>
                </a:schemeClr>
              </a:gs>
              <a:gs pos="21000">
                <a:srgbClr val="CCFFFF">
                  <a:alpha val="30000"/>
                </a:srgbClr>
              </a:gs>
              <a:gs pos="88000">
                <a:schemeClr val="bg1">
                  <a:alpha val="15000"/>
                </a:schemeClr>
              </a:gs>
              <a:gs pos="100000">
                <a:schemeClr val="bg1">
                  <a:alpha val="10000"/>
                </a:schemeClr>
              </a:gs>
            </a:gsLst>
            <a:lin ang="10800000" scaled="1"/>
            <a:tileRect/>
          </a:gradFill>
        </p:spPr>
        <p:txBody>
          <a:bodyPr>
            <a:noAutofit/>
          </a:bodyPr>
          <a:lstStyle/>
          <a:p>
            <a:pPr marL="1797050" indent="-184150" algn="l" eaLnBrk="1" hangingPunct="1">
              <a:defRPr/>
            </a:pPr>
            <a:r>
              <a:rPr lang="ru-RU" sz="2000" smtClean="0"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  <a:cs typeface="Liberation Serif" pitchFamily="18" charset="0"/>
              </a:rPr>
              <a:t>Организация выборов депутатов Молодежного парламента СО</a:t>
            </a:r>
          </a:p>
        </p:txBody>
      </p:sp>
      <p:sp>
        <p:nvSpPr>
          <p:cNvPr id="25" name="Прямоугольный треугольник 24"/>
          <p:cNvSpPr/>
          <p:nvPr/>
        </p:nvSpPr>
        <p:spPr>
          <a:xfrm rot="5400000">
            <a:off x="699294" y="-184944"/>
            <a:ext cx="904875" cy="1274763"/>
          </a:xfrm>
          <a:prstGeom prst="rtTriangle">
            <a:avLst/>
          </a:prstGeom>
          <a:solidFill>
            <a:srgbClr val="37A666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6" name="Прямоугольный треугольник 25"/>
          <p:cNvSpPr/>
          <p:nvPr/>
        </p:nvSpPr>
        <p:spPr>
          <a:xfrm rot="5400000">
            <a:off x="200819" y="-200819"/>
            <a:ext cx="904875" cy="1306513"/>
          </a:xfrm>
          <a:prstGeom prst="rtTriangle">
            <a:avLst/>
          </a:prstGeom>
          <a:solidFill>
            <a:srgbClr val="006CB5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43205" tIns="21603" rIns="43205" bIns="21603" anchor="ctr"/>
          <a:lstStyle/>
          <a:p>
            <a:pPr algn="ctr" eaLnBrk="0" hangingPunct="0">
              <a:defRPr/>
            </a:pPr>
            <a:endParaRPr lang="ru-RU">
              <a:solidFill>
                <a:prstClr val="white"/>
              </a:solidFill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863600" y="844550"/>
            <a:ext cx="4024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0">
                <a:latin typeface="Franklin Gothic Book" pitchFamily="34" charset="0"/>
                <a:cs typeface="Liberation Serif" pitchFamily="18" charset="0"/>
              </a:rPr>
              <a:t>2011 год – первые выборы МПСО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431800" y="1331913"/>
            <a:ext cx="3749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1400">
                <a:latin typeface="Franklin Gothic Book" pitchFamily="34" charset="0"/>
                <a:cs typeface="Liberation Serif" pitchFamily="18" charset="0"/>
              </a:rPr>
              <a:t>IV</a:t>
            </a:r>
            <a:r>
              <a:rPr lang="ru-RU" altLang="ru-RU" sz="1400">
                <a:latin typeface="Franklin Gothic Book" pitchFamily="34" charset="0"/>
                <a:cs typeface="Liberation Serif" pitchFamily="18" charset="0"/>
              </a:rPr>
              <a:t> созыв избран в феврале 2018 года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9445" y="1685816"/>
            <a:ext cx="3816424" cy="132856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87313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0" dirty="0">
                <a:ln w="0">
                  <a:solidFill>
                    <a:srgbClr val="24569B"/>
                  </a:solidFill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Замещалось </a:t>
            </a:r>
            <a:r>
              <a:rPr lang="ru-RU" sz="1200" dirty="0">
                <a:ln w="0">
                  <a:solidFill>
                    <a:srgbClr val="24569B"/>
                  </a:solidFill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50</a:t>
            </a:r>
            <a:r>
              <a:rPr lang="ru-RU" sz="1200" b="0" dirty="0">
                <a:ln w="0">
                  <a:noFill/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 мандатов (25 одномандатных   </a:t>
            </a:r>
          </a:p>
          <a:p>
            <a:pPr indent="87313">
              <a:spcBef>
                <a:spcPts val="200"/>
              </a:spcBef>
              <a:defRPr/>
            </a:pPr>
            <a:r>
              <a:rPr lang="ru-RU" sz="1200" b="0" dirty="0">
                <a:ln w="0">
                  <a:noFill/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округов и 25 мандатов по единому округу)</a:t>
            </a:r>
          </a:p>
          <a:p>
            <a:pPr indent="87313">
              <a:spcBef>
                <a:spcPts val="200"/>
              </a:spcBef>
              <a:defRPr/>
            </a:pPr>
            <a:endParaRPr lang="ru-RU" sz="1200" b="0" dirty="0">
              <a:ln w="0">
                <a:noFill/>
              </a:ln>
              <a:solidFill>
                <a:srgbClr val="24569B"/>
              </a:solidFill>
              <a:latin typeface="Franklin Gothic Book" pitchFamily="34" charset="0"/>
              <a:ea typeface="Liberation Serif" pitchFamily="18" charset="0"/>
              <a:cs typeface="Calibri" panose="020F0502020204030204" pitchFamily="34" charset="0"/>
            </a:endParaRPr>
          </a:p>
          <a:p>
            <a:pPr indent="87313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ru-RU" sz="1200" b="0" dirty="0">
                <a:ln w="0">
                  <a:solidFill>
                    <a:srgbClr val="24569B"/>
                  </a:solidFill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Участвовали 465</a:t>
            </a:r>
            <a:r>
              <a:rPr lang="ru-RU" sz="1200" b="0" dirty="0">
                <a:ln w="0">
                  <a:noFill/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 кандидатов, из них:</a:t>
            </a:r>
          </a:p>
          <a:p>
            <a:pPr marL="428625" lvl="1" indent="-171450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ru-RU" sz="1200" b="0" dirty="0">
                <a:ln w="0">
                  <a:solidFill>
                    <a:srgbClr val="24569B"/>
                  </a:solidFill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155</a:t>
            </a:r>
            <a:r>
              <a:rPr lang="ru-RU" sz="1200" b="0" dirty="0">
                <a:ln w="0">
                  <a:noFill/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 – самовыдвижение</a:t>
            </a:r>
          </a:p>
          <a:p>
            <a:pPr marL="428625" lvl="1" indent="-171450">
              <a:spcBef>
                <a:spcPts val="200"/>
              </a:spcBef>
              <a:buFont typeface="Wingdings" panose="05000000000000000000" pitchFamily="2" charset="2"/>
              <a:buChar char="Ø"/>
              <a:defRPr/>
            </a:pPr>
            <a:r>
              <a:rPr lang="ru-RU" sz="1200" b="0" dirty="0">
                <a:ln w="0">
                  <a:solidFill>
                    <a:srgbClr val="24569B"/>
                  </a:solidFill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310</a:t>
            </a:r>
            <a:r>
              <a:rPr lang="ru-RU" sz="1200" b="0" dirty="0">
                <a:ln w="0">
                  <a:noFill/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 – от </a:t>
            </a:r>
            <a:r>
              <a:rPr lang="ru-RU" sz="1200" b="0" dirty="0">
                <a:ln w="0">
                  <a:solidFill>
                    <a:srgbClr val="24569B"/>
                  </a:solidFill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10 </a:t>
            </a:r>
            <a:r>
              <a:rPr lang="ru-RU" sz="1200" b="0" dirty="0">
                <a:ln w="0">
                  <a:noFill/>
                </a:ln>
                <a:solidFill>
                  <a:srgbClr val="24569B"/>
                </a:solidFill>
                <a:latin typeface="Franklin Gothic Book" pitchFamily="34" charset="0"/>
                <a:ea typeface="Liberation Serif" pitchFamily="18" charset="0"/>
                <a:cs typeface="Calibri" panose="020F0502020204030204" pitchFamily="34" charset="0"/>
              </a:rPr>
              <a:t>избирательных объединений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935038" y="1260475"/>
            <a:ext cx="3313112" cy="0"/>
          </a:xfrm>
          <a:prstGeom prst="line">
            <a:avLst/>
          </a:prstGeom>
          <a:ln w="28575" cap="rnd">
            <a:solidFill>
              <a:srgbClr val="24569B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67288" y="1979613"/>
            <a:ext cx="792162" cy="1185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2613" y="1116013"/>
            <a:ext cx="1289050" cy="814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85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ru-RU" altLang="ru-RU" smtClean="0">
                <a:solidFill>
                  <a:srgbClr val="898989"/>
                </a:solidFill>
                <a:latin typeface="Palatino Linotype" pitchFamily="18" charset="0"/>
                <a:cs typeface="Liberation Serif" pitchFamily="18" charset="0"/>
              </a:rPr>
              <a:t>9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71888" y="2127250"/>
            <a:ext cx="1212850" cy="792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Чернильница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Другая 2">
      <a:majorFont>
        <a:latin typeface="Franklin Gothic Book"/>
        <a:ea typeface=""/>
        <a:cs typeface=""/>
      </a:majorFont>
      <a:minorFont>
        <a:latin typeface="Palatino Linotype"/>
        <a:ea typeface=""/>
        <a:cs typeface="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Пользовательская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2060"/>
      </a:hlink>
      <a:folHlink>
        <a:srgbClr val="FF0000"/>
      </a:folHlink>
    </a:clrScheme>
    <a:fontScheme name="Другая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73440</TotalTime>
  <Words>409</Words>
  <Application>Microsoft Office PowerPoint</Application>
  <PresentationFormat>Произвольный</PresentationFormat>
  <Paragraphs>130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12</vt:i4>
      </vt:variant>
    </vt:vector>
  </HeadingPairs>
  <TitlesOfParts>
    <vt:vector size="28" baseType="lpstr">
      <vt:lpstr>Arial</vt:lpstr>
      <vt:lpstr>Liberation Serif</vt:lpstr>
      <vt:lpstr>Calibri</vt:lpstr>
      <vt:lpstr>Franklin Gothic Book</vt:lpstr>
      <vt:lpstr>Palatino Linotype</vt:lpstr>
      <vt:lpstr>Century Gothic</vt:lpstr>
      <vt:lpstr>'Bebas'</vt:lpstr>
      <vt:lpstr>Wingdings</vt:lpstr>
      <vt:lpstr>Trebuchet MS</vt:lpstr>
      <vt:lpstr>Rockwell</vt:lpstr>
      <vt:lpstr>Impact</vt:lpstr>
      <vt:lpstr>Cambria</vt:lpstr>
      <vt:lpstr>2_Чернильница</vt:lpstr>
      <vt:lpstr>2_Тема Office</vt:lpstr>
      <vt:lpstr>1_Тема Office</vt:lpstr>
      <vt:lpstr>Тема Office</vt:lpstr>
      <vt:lpstr>Повышение правовой культуры избирателей посредством организации деятельности молодежных избирательных комиссий</vt:lpstr>
      <vt:lpstr>Слайд 2</vt:lpstr>
      <vt:lpstr>Направления работы  молодежных комиссий</vt:lpstr>
      <vt:lpstr>Слайд 4</vt:lpstr>
      <vt:lpstr>Слайд 5</vt:lpstr>
      <vt:lpstr>Слайд 6</vt:lpstr>
      <vt:lpstr>Центр общественного наблюдения как образовательный проект</vt:lpstr>
      <vt:lpstr>Омоложение состава избирательных комиссий</vt:lpstr>
      <vt:lpstr>Организация выборов депутатов Молодежного парламента СО</vt:lpstr>
      <vt:lpstr>Организация выборов депутатов Молодежного парламента СО</vt:lpstr>
      <vt:lpstr>Слайд 11</vt:lpstr>
      <vt:lpstr>Слайд 12</vt:lpstr>
    </vt:vector>
  </TitlesOfParts>
  <Company>PSO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Наталия Изгагина</dc:creator>
  <cp:lastModifiedBy>Анастасия Валентиновна Анисимова</cp:lastModifiedBy>
  <cp:revision>6437</cp:revision>
  <dcterms:created xsi:type="dcterms:W3CDTF">2010-11-03T05:40:58Z</dcterms:created>
  <dcterms:modified xsi:type="dcterms:W3CDTF">2019-11-26T10:34:31Z</dcterms:modified>
</cp:coreProperties>
</file>